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6"/>
  </p:notesMasterIdLst>
  <p:sldIdLst>
    <p:sldId id="415" r:id="rId2"/>
    <p:sldId id="424" r:id="rId3"/>
    <p:sldId id="433" r:id="rId4"/>
    <p:sldId id="432" r:id="rId5"/>
  </p:sldIdLst>
  <p:sldSz cx="9144000" cy="6858000" type="screen4x3"/>
  <p:notesSz cx="7086600" cy="94281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  <a:srgbClr val="475E7E"/>
    <a:srgbClr val="FF0000"/>
    <a:srgbClr val="FF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276" y="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706438"/>
            <a:ext cx="4716462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9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78338"/>
            <a:ext cx="5670550" cy="424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4366" tIns="47183" rIns="94366" bIns="47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9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5088"/>
            <a:ext cx="3070225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955088"/>
            <a:ext cx="3070225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4366" tIns="47183" rIns="94366" bIns="47183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smtClean="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AA274AC6-C61D-4D7E-BB93-99BEA79EA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07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fld id="{C23266FC-205F-446C-8979-480BDD13B50F}" type="slidenum">
              <a:rPr lang="en-US" sz="1200" smtClean="0">
                <a:latin typeface="Times New Roman" pitchFamily="18" charset="0"/>
              </a:rPr>
              <a:pPr>
                <a:defRPr/>
              </a:pPr>
              <a:t>1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fld id="{1D769269-55FC-42B8-A01D-4C2E8C6B12C5}" type="slidenum">
              <a:rPr lang="en-US" sz="1200" smtClean="0">
                <a:latin typeface="Times New Roman" pitchFamily="18" charset="0"/>
              </a:rPr>
              <a:pPr>
                <a:defRPr/>
              </a:pPr>
              <a:t>2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fld id="{B8F272F2-3F6D-449F-9993-60ADB1605F02}" type="slidenum">
              <a:rPr lang="en-US" sz="1200" smtClean="0">
                <a:latin typeface="Times New Roman" pitchFamily="18" charset="0"/>
              </a:rPr>
              <a:pPr>
                <a:defRPr/>
              </a:pPr>
              <a:t>3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fld id="{49F8D05C-7671-4FFC-8508-C933400CE46A}" type="slidenum">
              <a:rPr lang="en-US" sz="1200" smtClean="0">
                <a:latin typeface="Times New Roman" pitchFamily="18" charset="0"/>
              </a:rPr>
              <a:pPr>
                <a:defRPr/>
              </a:pPr>
              <a:t>4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9 w 3934"/>
                <a:gd name="T3" fmla="*/ 1331 h 1505"/>
                <a:gd name="T4" fmla="*/ 1237 w 3934"/>
                <a:gd name="T5" fmla="*/ 1157 h 1505"/>
                <a:gd name="T6" fmla="*/ 1758 w 3934"/>
                <a:gd name="T7" fmla="*/ 977 h 1505"/>
                <a:gd name="T8" fmla="*/ 2260 w 3934"/>
                <a:gd name="T9" fmla="*/ 792 h 1505"/>
                <a:gd name="T10" fmla="*/ 2504 w 3934"/>
                <a:gd name="T11" fmla="*/ 696 h 1505"/>
                <a:gd name="T12" fmla="*/ 2738 w 3934"/>
                <a:gd name="T13" fmla="*/ 606 h 1505"/>
                <a:gd name="T14" fmla="*/ 2972 w 3934"/>
                <a:gd name="T15" fmla="*/ 510 h 1505"/>
                <a:gd name="T16" fmla="*/ 3199 w 3934"/>
                <a:gd name="T17" fmla="*/ 420 h 1505"/>
                <a:gd name="T18" fmla="*/ 3408 w 3934"/>
                <a:gd name="T19" fmla="*/ 324 h 1505"/>
                <a:gd name="T20" fmla="*/ 3617 w 3934"/>
                <a:gd name="T21" fmla="*/ 234 h 1505"/>
                <a:gd name="T22" fmla="*/ 3819 w 3934"/>
                <a:gd name="T23" fmla="*/ 138 h 1505"/>
                <a:gd name="T24" fmla="*/ 4006 w 3934"/>
                <a:gd name="T25" fmla="*/ 48 h 1505"/>
                <a:gd name="T26" fmla="*/ 4006 w 3934"/>
                <a:gd name="T27" fmla="*/ 0 h 1505"/>
                <a:gd name="T28" fmla="*/ 3812 w 3934"/>
                <a:gd name="T29" fmla="*/ 96 h 1505"/>
                <a:gd name="T30" fmla="*/ 3605 w 3934"/>
                <a:gd name="T31" fmla="*/ 192 h 1505"/>
                <a:gd name="T32" fmla="*/ 3390 w 3934"/>
                <a:gd name="T33" fmla="*/ 288 h 1505"/>
                <a:gd name="T34" fmla="*/ 3175 w 3934"/>
                <a:gd name="T35" fmla="*/ 384 h 1505"/>
                <a:gd name="T36" fmla="*/ 2942 w 3934"/>
                <a:gd name="T37" fmla="*/ 480 h 1505"/>
                <a:gd name="T38" fmla="*/ 2702 w 3934"/>
                <a:gd name="T39" fmla="*/ 576 h 1505"/>
                <a:gd name="T40" fmla="*/ 2451 w 3934"/>
                <a:gd name="T41" fmla="*/ 672 h 1505"/>
                <a:gd name="T42" fmla="*/ 2206 w 3934"/>
                <a:gd name="T43" fmla="*/ 768 h 1505"/>
                <a:gd name="T44" fmla="*/ 1943 w 3934"/>
                <a:gd name="T45" fmla="*/ 864 h 1505"/>
                <a:gd name="T46" fmla="*/ 1680 w 3934"/>
                <a:gd name="T47" fmla="*/ 960 h 1505"/>
                <a:gd name="T48" fmla="*/ 1130 w 3934"/>
                <a:gd name="T49" fmla="*/ 1145 h 1505"/>
                <a:gd name="T50" fmla="*/ 57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62 w 1728"/>
                <a:gd name="T3" fmla="*/ 527 h 689"/>
                <a:gd name="T4" fmla="*/ 981 w 1728"/>
                <a:gd name="T5" fmla="*/ 365 h 689"/>
                <a:gd name="T6" fmla="*/ 1178 w 1728"/>
                <a:gd name="T7" fmla="*/ 287 h 689"/>
                <a:gd name="T8" fmla="*/ 1381 w 1728"/>
                <a:gd name="T9" fmla="*/ 203 h 689"/>
                <a:gd name="T10" fmla="*/ 1577 w 1728"/>
                <a:gd name="T11" fmla="*/ 126 h 689"/>
                <a:gd name="T12" fmla="*/ 1758 w 1728"/>
                <a:gd name="T13" fmla="*/ 48 h 689"/>
                <a:gd name="T14" fmla="*/ 1758 w 1728"/>
                <a:gd name="T15" fmla="*/ 0 h 689"/>
                <a:gd name="T16" fmla="*/ 1555 w 1728"/>
                <a:gd name="T17" fmla="*/ 84 h 689"/>
                <a:gd name="T18" fmla="*/ 1351 w 1728"/>
                <a:gd name="T19" fmla="*/ 167 h 689"/>
                <a:gd name="T20" fmla="*/ 1136 w 1728"/>
                <a:gd name="T21" fmla="*/ 257 h 689"/>
                <a:gd name="T22" fmla="*/ 921 w 1728"/>
                <a:gd name="T23" fmla="*/ 341 h 689"/>
                <a:gd name="T24" fmla="*/ 460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63 w 5561"/>
                <a:gd name="T1" fmla="*/ 929 h 3447"/>
                <a:gd name="T2" fmla="*/ 5639 w 5561"/>
                <a:gd name="T3" fmla="*/ 773 h 3447"/>
                <a:gd name="T4" fmla="*/ 5555 w 5561"/>
                <a:gd name="T5" fmla="*/ 629 h 3447"/>
                <a:gd name="T6" fmla="*/ 5424 w 5561"/>
                <a:gd name="T7" fmla="*/ 492 h 3447"/>
                <a:gd name="T8" fmla="*/ 5244 w 5561"/>
                <a:gd name="T9" fmla="*/ 366 h 3447"/>
                <a:gd name="T10" fmla="*/ 5011 w 5561"/>
                <a:gd name="T11" fmla="*/ 252 h 3447"/>
                <a:gd name="T12" fmla="*/ 4736 w 5561"/>
                <a:gd name="T13" fmla="*/ 144 h 3447"/>
                <a:gd name="T14" fmla="*/ 4419 w 5561"/>
                <a:gd name="T15" fmla="*/ 48 h 3447"/>
                <a:gd name="T16" fmla="*/ 4072 w 5561"/>
                <a:gd name="T17" fmla="*/ 0 h 3447"/>
                <a:gd name="T18" fmla="*/ 4438 w 5561"/>
                <a:gd name="T19" fmla="*/ 90 h 3447"/>
                <a:gd name="T20" fmla="*/ 4754 w 5561"/>
                <a:gd name="T21" fmla="*/ 192 h 3447"/>
                <a:gd name="T22" fmla="*/ 5023 w 5561"/>
                <a:gd name="T23" fmla="*/ 306 h 3447"/>
                <a:gd name="T24" fmla="*/ 5244 w 5561"/>
                <a:gd name="T25" fmla="*/ 426 h 3447"/>
                <a:gd name="T26" fmla="*/ 5411 w 5561"/>
                <a:gd name="T27" fmla="*/ 557 h 3447"/>
                <a:gd name="T28" fmla="*/ 5531 w 5561"/>
                <a:gd name="T29" fmla="*/ 701 h 3447"/>
                <a:gd name="T30" fmla="*/ 5591 w 5561"/>
                <a:gd name="T31" fmla="*/ 851 h 3447"/>
                <a:gd name="T32" fmla="*/ 5591 w 5561"/>
                <a:gd name="T33" fmla="*/ 1013 h 3447"/>
                <a:gd name="T34" fmla="*/ 5543 w 5561"/>
                <a:gd name="T35" fmla="*/ 1163 h 3447"/>
                <a:gd name="T36" fmla="*/ 5443 w 5561"/>
                <a:gd name="T37" fmla="*/ 1319 h 3447"/>
                <a:gd name="T38" fmla="*/ 5298 w 5561"/>
                <a:gd name="T39" fmla="*/ 1475 h 3447"/>
                <a:gd name="T40" fmla="*/ 5109 w 5561"/>
                <a:gd name="T41" fmla="*/ 1630 h 3447"/>
                <a:gd name="T42" fmla="*/ 4879 w 5561"/>
                <a:gd name="T43" fmla="*/ 1786 h 3447"/>
                <a:gd name="T44" fmla="*/ 4610 w 5561"/>
                <a:gd name="T45" fmla="*/ 1948 h 3447"/>
                <a:gd name="T46" fmla="*/ 4293 w 5561"/>
                <a:gd name="T47" fmla="*/ 2104 h 3447"/>
                <a:gd name="T48" fmla="*/ 3947 w 5561"/>
                <a:gd name="T49" fmla="*/ 2260 h 3447"/>
                <a:gd name="T50" fmla="*/ 3564 w 5561"/>
                <a:gd name="T51" fmla="*/ 2416 h 3447"/>
                <a:gd name="T52" fmla="*/ 3142 w 5561"/>
                <a:gd name="T53" fmla="*/ 2566 h 3447"/>
                <a:gd name="T54" fmla="*/ 2691 w 5561"/>
                <a:gd name="T55" fmla="*/ 2715 h 3447"/>
                <a:gd name="T56" fmla="*/ 2206 w 5561"/>
                <a:gd name="T57" fmla="*/ 2865 h 3447"/>
                <a:gd name="T58" fmla="*/ 1692 w 5561"/>
                <a:gd name="T59" fmla="*/ 3009 h 3447"/>
                <a:gd name="T60" fmla="*/ 1157 w 5561"/>
                <a:gd name="T61" fmla="*/ 3147 h 3447"/>
                <a:gd name="T62" fmla="*/ 592 w 5561"/>
                <a:gd name="T63" fmla="*/ 3279 h 3447"/>
                <a:gd name="T64" fmla="*/ 0 w 5561"/>
                <a:gd name="T65" fmla="*/ 3447 h 3447"/>
                <a:gd name="T66" fmla="*/ 885 w 5561"/>
                <a:gd name="T67" fmla="*/ 3249 h 3447"/>
                <a:gd name="T68" fmla="*/ 1441 w 5561"/>
                <a:gd name="T69" fmla="*/ 3105 h 3447"/>
                <a:gd name="T70" fmla="*/ 1973 w 5561"/>
                <a:gd name="T71" fmla="*/ 2961 h 3447"/>
                <a:gd name="T72" fmla="*/ 2479 w 5561"/>
                <a:gd name="T73" fmla="*/ 2817 h 3447"/>
                <a:gd name="T74" fmla="*/ 2954 w 5561"/>
                <a:gd name="T75" fmla="*/ 2668 h 3447"/>
                <a:gd name="T76" fmla="*/ 3390 w 5561"/>
                <a:gd name="T77" fmla="*/ 2512 h 3447"/>
                <a:gd name="T78" fmla="*/ 3800 w 5561"/>
                <a:gd name="T79" fmla="*/ 2356 h 3447"/>
                <a:gd name="T80" fmla="*/ 4174 w 5561"/>
                <a:gd name="T81" fmla="*/ 2200 h 3447"/>
                <a:gd name="T82" fmla="*/ 4509 w 5561"/>
                <a:gd name="T83" fmla="*/ 2038 h 3447"/>
                <a:gd name="T84" fmla="*/ 4806 w 5561"/>
                <a:gd name="T85" fmla="*/ 1876 h 3447"/>
                <a:gd name="T86" fmla="*/ 5059 w 5561"/>
                <a:gd name="T87" fmla="*/ 1720 h 3447"/>
                <a:gd name="T88" fmla="*/ 5274 w 5561"/>
                <a:gd name="T89" fmla="*/ 1559 h 3447"/>
                <a:gd name="T90" fmla="*/ 5437 w 5561"/>
                <a:gd name="T91" fmla="*/ 1397 h 3447"/>
                <a:gd name="T92" fmla="*/ 5561 w 5561"/>
                <a:gd name="T93" fmla="*/ 1241 h 3447"/>
                <a:gd name="T94" fmla="*/ 5639 w 5561"/>
                <a:gd name="T95" fmla="*/ 1085 h 3447"/>
                <a:gd name="T96" fmla="*/ 5657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>
                <a:latin typeface="Verdana" charset="0"/>
                <a:ea typeface="ＭＳ Ｐゴシック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848 w 5740"/>
                <a:gd name="T1" fmla="*/ 0 h 2098"/>
                <a:gd name="T2" fmla="*/ 5746 w 5740"/>
                <a:gd name="T3" fmla="*/ 72 h 2098"/>
                <a:gd name="T4" fmla="*/ 5642 w 5740"/>
                <a:gd name="T5" fmla="*/ 138 h 2098"/>
                <a:gd name="T6" fmla="*/ 5525 w 5740"/>
                <a:gd name="T7" fmla="*/ 210 h 2098"/>
                <a:gd name="T8" fmla="*/ 5406 w 5740"/>
                <a:gd name="T9" fmla="*/ 276 h 2098"/>
                <a:gd name="T10" fmla="*/ 5148 w 5740"/>
                <a:gd name="T11" fmla="*/ 414 h 2098"/>
                <a:gd name="T12" fmla="*/ 4867 w 5740"/>
                <a:gd name="T13" fmla="*/ 552 h 2098"/>
                <a:gd name="T14" fmla="*/ 4562 w 5740"/>
                <a:gd name="T15" fmla="*/ 690 h 2098"/>
                <a:gd name="T16" fmla="*/ 4240 w 5740"/>
                <a:gd name="T17" fmla="*/ 827 h 2098"/>
                <a:gd name="T18" fmla="*/ 3899 w 5740"/>
                <a:gd name="T19" fmla="*/ 959 h 2098"/>
                <a:gd name="T20" fmla="*/ 3534 w 5740"/>
                <a:gd name="T21" fmla="*/ 1091 h 2098"/>
                <a:gd name="T22" fmla="*/ 3151 w 5740"/>
                <a:gd name="T23" fmla="*/ 1223 h 2098"/>
                <a:gd name="T24" fmla="*/ 2749 w 5740"/>
                <a:gd name="T25" fmla="*/ 1355 h 2098"/>
                <a:gd name="T26" fmla="*/ 2326 w 5740"/>
                <a:gd name="T27" fmla="*/ 1481 h 2098"/>
                <a:gd name="T28" fmla="*/ 1896 w 5740"/>
                <a:gd name="T29" fmla="*/ 1601 h 2098"/>
                <a:gd name="T30" fmla="*/ 1442 w 5740"/>
                <a:gd name="T31" fmla="*/ 1721 h 2098"/>
                <a:gd name="T32" fmla="*/ 975 w 5740"/>
                <a:gd name="T33" fmla="*/ 1834 h 2098"/>
                <a:gd name="T34" fmla="*/ 49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9 w 5740"/>
                <a:gd name="T41" fmla="*/ 1990 h 2098"/>
                <a:gd name="T42" fmla="*/ 969 w 5740"/>
                <a:gd name="T43" fmla="*/ 1882 h 2098"/>
                <a:gd name="T44" fmla="*/ 1429 w 5740"/>
                <a:gd name="T45" fmla="*/ 1763 h 2098"/>
                <a:gd name="T46" fmla="*/ 1878 w 5740"/>
                <a:gd name="T47" fmla="*/ 1649 h 2098"/>
                <a:gd name="T48" fmla="*/ 2308 w 5740"/>
                <a:gd name="T49" fmla="*/ 1523 h 2098"/>
                <a:gd name="T50" fmla="*/ 2729 w 5740"/>
                <a:gd name="T51" fmla="*/ 1397 h 2098"/>
                <a:gd name="T52" fmla="*/ 3127 w 5740"/>
                <a:gd name="T53" fmla="*/ 1271 h 2098"/>
                <a:gd name="T54" fmla="*/ 3510 w 5740"/>
                <a:gd name="T55" fmla="*/ 1139 h 2098"/>
                <a:gd name="T56" fmla="*/ 3875 w 5740"/>
                <a:gd name="T57" fmla="*/ 1007 h 2098"/>
                <a:gd name="T58" fmla="*/ 4216 w 5740"/>
                <a:gd name="T59" fmla="*/ 875 h 2098"/>
                <a:gd name="T60" fmla="*/ 4544 w 5740"/>
                <a:gd name="T61" fmla="*/ 737 h 2098"/>
                <a:gd name="T62" fmla="*/ 4849 w 5740"/>
                <a:gd name="T63" fmla="*/ 600 h 2098"/>
                <a:gd name="T64" fmla="*/ 5136 w 5740"/>
                <a:gd name="T65" fmla="*/ 462 h 2098"/>
                <a:gd name="T66" fmla="*/ 5394 w 5740"/>
                <a:gd name="T67" fmla="*/ 324 h 2098"/>
                <a:gd name="T68" fmla="*/ 5636 w 5740"/>
                <a:gd name="T69" fmla="*/ 186 h 2098"/>
                <a:gd name="T70" fmla="*/ 5848 w 5740"/>
                <a:gd name="T71" fmla="*/ 48 h 2098"/>
                <a:gd name="T72" fmla="*/ 5848 w 5740"/>
                <a:gd name="T73" fmla="*/ 0 h 2098"/>
                <a:gd name="T74" fmla="*/ 584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91 w 1955"/>
                <a:gd name="T1" fmla="*/ 485 h 1265"/>
                <a:gd name="T2" fmla="*/ 1937 w 1955"/>
                <a:gd name="T3" fmla="*/ 390 h 1265"/>
                <a:gd name="T4" fmla="*/ 1801 w 1955"/>
                <a:gd name="T5" fmla="*/ 306 h 1265"/>
                <a:gd name="T6" fmla="*/ 1609 w 1955"/>
                <a:gd name="T7" fmla="*/ 228 h 1265"/>
                <a:gd name="T8" fmla="*/ 1351 w 1955"/>
                <a:gd name="T9" fmla="*/ 162 h 1265"/>
                <a:gd name="T10" fmla="*/ 1028 w 1955"/>
                <a:gd name="T11" fmla="*/ 102 h 1265"/>
                <a:gd name="T12" fmla="*/ 658 w 1955"/>
                <a:gd name="T13" fmla="*/ 54 h 1265"/>
                <a:gd name="T14" fmla="*/ 233 w 1955"/>
                <a:gd name="T15" fmla="*/ 18 h 1265"/>
                <a:gd name="T16" fmla="*/ 0 w 1955"/>
                <a:gd name="T17" fmla="*/ 12 h 1265"/>
                <a:gd name="T18" fmla="*/ 437 w 1955"/>
                <a:gd name="T19" fmla="*/ 48 h 1265"/>
                <a:gd name="T20" fmla="*/ 830 w 1955"/>
                <a:gd name="T21" fmla="*/ 90 h 1265"/>
                <a:gd name="T22" fmla="*/ 1172 w 1955"/>
                <a:gd name="T23" fmla="*/ 144 h 1265"/>
                <a:gd name="T24" fmla="*/ 1447 w 1955"/>
                <a:gd name="T25" fmla="*/ 204 h 1265"/>
                <a:gd name="T26" fmla="*/ 1668 w 1955"/>
                <a:gd name="T27" fmla="*/ 276 h 1265"/>
                <a:gd name="T28" fmla="*/ 1830 w 1955"/>
                <a:gd name="T29" fmla="*/ 360 h 1265"/>
                <a:gd name="T30" fmla="*/ 1919 w 1955"/>
                <a:gd name="T31" fmla="*/ 443 h 1265"/>
                <a:gd name="T32" fmla="*/ 1937 w 1955"/>
                <a:gd name="T33" fmla="*/ 539 h 1265"/>
                <a:gd name="T34" fmla="*/ 1890 w 1955"/>
                <a:gd name="T35" fmla="*/ 629 h 1265"/>
                <a:gd name="T36" fmla="*/ 1776 w 1955"/>
                <a:gd name="T37" fmla="*/ 719 h 1265"/>
                <a:gd name="T38" fmla="*/ 1609 w 1955"/>
                <a:gd name="T39" fmla="*/ 809 h 1265"/>
                <a:gd name="T40" fmla="*/ 1381 w 1955"/>
                <a:gd name="T41" fmla="*/ 899 h 1265"/>
                <a:gd name="T42" fmla="*/ 1106 w 1955"/>
                <a:gd name="T43" fmla="*/ 989 h 1265"/>
                <a:gd name="T44" fmla="*/ 777 w 1955"/>
                <a:gd name="T45" fmla="*/ 1073 h 1265"/>
                <a:gd name="T46" fmla="*/ 413 w 1955"/>
                <a:gd name="T47" fmla="*/ 1157 h 1265"/>
                <a:gd name="T48" fmla="*/ 0 w 1955"/>
                <a:gd name="T49" fmla="*/ 1241 h 1265"/>
                <a:gd name="T50" fmla="*/ 221 w 1955"/>
                <a:gd name="T51" fmla="*/ 1223 h 1265"/>
                <a:gd name="T52" fmla="*/ 622 w 1955"/>
                <a:gd name="T53" fmla="*/ 1139 h 1265"/>
                <a:gd name="T54" fmla="*/ 975 w 1955"/>
                <a:gd name="T55" fmla="*/ 1049 h 1265"/>
                <a:gd name="T56" fmla="*/ 1286 w 1955"/>
                <a:gd name="T57" fmla="*/ 959 h 1265"/>
                <a:gd name="T58" fmla="*/ 1543 w 1955"/>
                <a:gd name="T59" fmla="*/ 863 h 1265"/>
                <a:gd name="T60" fmla="*/ 1746 w 1955"/>
                <a:gd name="T61" fmla="*/ 767 h 1265"/>
                <a:gd name="T62" fmla="*/ 1896 w 1955"/>
                <a:gd name="T63" fmla="*/ 677 h 1265"/>
                <a:gd name="T64" fmla="*/ 1973 w 1955"/>
                <a:gd name="T65" fmla="*/ 581 h 1265"/>
                <a:gd name="T66" fmla="*/ 199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84 w 4694"/>
                <a:gd name="T1" fmla="*/ 797 h 2901"/>
                <a:gd name="T2" fmla="*/ 4754 w 4694"/>
                <a:gd name="T3" fmla="*/ 665 h 2901"/>
                <a:gd name="T4" fmla="*/ 4676 w 4694"/>
                <a:gd name="T5" fmla="*/ 540 h 2901"/>
                <a:gd name="T6" fmla="*/ 4550 w 4694"/>
                <a:gd name="T7" fmla="*/ 426 h 2901"/>
                <a:gd name="T8" fmla="*/ 4383 w 4694"/>
                <a:gd name="T9" fmla="*/ 312 h 2901"/>
                <a:gd name="T10" fmla="*/ 4162 w 4694"/>
                <a:gd name="T11" fmla="*/ 216 h 2901"/>
                <a:gd name="T12" fmla="*/ 3905 w 4694"/>
                <a:gd name="T13" fmla="*/ 120 h 2901"/>
                <a:gd name="T14" fmla="*/ 3606 w 4694"/>
                <a:gd name="T15" fmla="*/ 36 h 2901"/>
                <a:gd name="T16" fmla="*/ 3265 w 4694"/>
                <a:gd name="T17" fmla="*/ 0 h 2901"/>
                <a:gd name="T18" fmla="*/ 3606 w 4694"/>
                <a:gd name="T19" fmla="*/ 78 h 2901"/>
                <a:gd name="T20" fmla="*/ 3905 w 4694"/>
                <a:gd name="T21" fmla="*/ 162 h 2901"/>
                <a:gd name="T22" fmla="*/ 4162 w 4694"/>
                <a:gd name="T23" fmla="*/ 258 h 2901"/>
                <a:gd name="T24" fmla="*/ 4371 w 4694"/>
                <a:gd name="T25" fmla="*/ 366 h 2901"/>
                <a:gd name="T26" fmla="*/ 4527 w 4694"/>
                <a:gd name="T27" fmla="*/ 480 h 2901"/>
                <a:gd name="T28" fmla="*/ 4640 w 4694"/>
                <a:gd name="T29" fmla="*/ 605 h 2901"/>
                <a:gd name="T30" fmla="*/ 4700 w 4694"/>
                <a:gd name="T31" fmla="*/ 737 h 2901"/>
                <a:gd name="T32" fmla="*/ 4700 w 4694"/>
                <a:gd name="T33" fmla="*/ 875 h 2901"/>
                <a:gd name="T34" fmla="*/ 4658 w 4694"/>
                <a:gd name="T35" fmla="*/ 1001 h 2901"/>
                <a:gd name="T36" fmla="*/ 4576 w 4694"/>
                <a:gd name="T37" fmla="*/ 1127 h 2901"/>
                <a:gd name="T38" fmla="*/ 4455 w 4694"/>
                <a:gd name="T39" fmla="*/ 1259 h 2901"/>
                <a:gd name="T40" fmla="*/ 4298 w 4694"/>
                <a:gd name="T41" fmla="*/ 1385 h 2901"/>
                <a:gd name="T42" fmla="*/ 4102 w 4694"/>
                <a:gd name="T43" fmla="*/ 1517 h 2901"/>
                <a:gd name="T44" fmla="*/ 3875 w 4694"/>
                <a:gd name="T45" fmla="*/ 1648 h 2901"/>
                <a:gd name="T46" fmla="*/ 3613 w 4694"/>
                <a:gd name="T47" fmla="*/ 1774 h 2901"/>
                <a:gd name="T48" fmla="*/ 3322 w 4694"/>
                <a:gd name="T49" fmla="*/ 1906 h 2901"/>
                <a:gd name="T50" fmla="*/ 2998 w 4694"/>
                <a:gd name="T51" fmla="*/ 2032 h 2901"/>
                <a:gd name="T52" fmla="*/ 2643 w 4694"/>
                <a:gd name="T53" fmla="*/ 2164 h 2901"/>
                <a:gd name="T54" fmla="*/ 2266 w 4694"/>
                <a:gd name="T55" fmla="*/ 2284 h 2901"/>
                <a:gd name="T56" fmla="*/ 1860 w 4694"/>
                <a:gd name="T57" fmla="*/ 2410 h 2901"/>
                <a:gd name="T58" fmla="*/ 1426 w 4694"/>
                <a:gd name="T59" fmla="*/ 2530 h 2901"/>
                <a:gd name="T60" fmla="*/ 496 w 4694"/>
                <a:gd name="T61" fmla="*/ 2757 h 2901"/>
                <a:gd name="T62" fmla="*/ 0 w 4694"/>
                <a:gd name="T63" fmla="*/ 2901 h 2901"/>
                <a:gd name="T64" fmla="*/ 987 w 4694"/>
                <a:gd name="T65" fmla="*/ 2674 h 2901"/>
                <a:gd name="T66" fmla="*/ 1668 w 4694"/>
                <a:gd name="T67" fmla="*/ 2494 h 2901"/>
                <a:gd name="T68" fmla="*/ 2099 w 4694"/>
                <a:gd name="T69" fmla="*/ 2374 h 2901"/>
                <a:gd name="T70" fmla="*/ 2499 w 4694"/>
                <a:gd name="T71" fmla="*/ 2248 h 2901"/>
                <a:gd name="T72" fmla="*/ 2870 w 4694"/>
                <a:gd name="T73" fmla="*/ 2116 h 2901"/>
                <a:gd name="T74" fmla="*/ 3211 w 4694"/>
                <a:gd name="T75" fmla="*/ 1984 h 2901"/>
                <a:gd name="T76" fmla="*/ 3528 w 4694"/>
                <a:gd name="T77" fmla="*/ 1858 h 2901"/>
                <a:gd name="T78" fmla="*/ 3809 w 4694"/>
                <a:gd name="T79" fmla="*/ 1720 h 2901"/>
                <a:gd name="T80" fmla="*/ 4060 w 4694"/>
                <a:gd name="T81" fmla="*/ 1589 h 2901"/>
                <a:gd name="T82" fmla="*/ 4272 w 4694"/>
                <a:gd name="T83" fmla="*/ 1457 h 2901"/>
                <a:gd name="T84" fmla="*/ 4455 w 4694"/>
                <a:gd name="T85" fmla="*/ 1325 h 2901"/>
                <a:gd name="T86" fmla="*/ 4595 w 4694"/>
                <a:gd name="T87" fmla="*/ 1193 h 2901"/>
                <a:gd name="T88" fmla="*/ 4700 w 4694"/>
                <a:gd name="T89" fmla="*/ 1061 h 2901"/>
                <a:gd name="T90" fmla="*/ 4760 w 4694"/>
                <a:gd name="T91" fmla="*/ 935 h 2901"/>
                <a:gd name="T92" fmla="*/ 477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833 w 3761"/>
                <a:gd name="T1" fmla="*/ 719 h 2356"/>
                <a:gd name="T2" fmla="*/ 3803 w 3761"/>
                <a:gd name="T3" fmla="*/ 599 h 2356"/>
                <a:gd name="T4" fmla="*/ 3725 w 3761"/>
                <a:gd name="T5" fmla="*/ 486 h 2356"/>
                <a:gd name="T6" fmla="*/ 3588 w 3761"/>
                <a:gd name="T7" fmla="*/ 378 h 2356"/>
                <a:gd name="T8" fmla="*/ 3414 w 3761"/>
                <a:gd name="T9" fmla="*/ 282 h 2356"/>
                <a:gd name="T10" fmla="*/ 3187 w 3761"/>
                <a:gd name="T11" fmla="*/ 192 h 2356"/>
                <a:gd name="T12" fmla="*/ 2918 w 3761"/>
                <a:gd name="T13" fmla="*/ 108 h 2356"/>
                <a:gd name="T14" fmla="*/ 2607 w 3761"/>
                <a:gd name="T15" fmla="*/ 36 h 2356"/>
                <a:gd name="T16" fmla="*/ 2272 w 3761"/>
                <a:gd name="T17" fmla="*/ 0 h 2356"/>
                <a:gd name="T18" fmla="*/ 2625 w 3761"/>
                <a:gd name="T19" fmla="*/ 72 h 2356"/>
                <a:gd name="T20" fmla="*/ 2930 w 3761"/>
                <a:gd name="T21" fmla="*/ 150 h 2356"/>
                <a:gd name="T22" fmla="*/ 3199 w 3761"/>
                <a:gd name="T23" fmla="*/ 234 h 2356"/>
                <a:gd name="T24" fmla="*/ 3414 w 3761"/>
                <a:gd name="T25" fmla="*/ 330 h 2356"/>
                <a:gd name="T26" fmla="*/ 3582 w 3761"/>
                <a:gd name="T27" fmla="*/ 432 h 2356"/>
                <a:gd name="T28" fmla="*/ 3695 w 3761"/>
                <a:gd name="T29" fmla="*/ 545 h 2356"/>
                <a:gd name="T30" fmla="*/ 3755 w 3761"/>
                <a:gd name="T31" fmla="*/ 665 h 2356"/>
                <a:gd name="T32" fmla="*/ 3761 w 3761"/>
                <a:gd name="T33" fmla="*/ 791 h 2356"/>
                <a:gd name="T34" fmla="*/ 3725 w 3761"/>
                <a:gd name="T35" fmla="*/ 887 h 2356"/>
                <a:gd name="T36" fmla="*/ 3663 w 3761"/>
                <a:gd name="T37" fmla="*/ 989 h 2356"/>
                <a:gd name="T38" fmla="*/ 3564 w 3761"/>
                <a:gd name="T39" fmla="*/ 1091 h 2356"/>
                <a:gd name="T40" fmla="*/ 3438 w 3761"/>
                <a:gd name="T41" fmla="*/ 1187 h 2356"/>
                <a:gd name="T42" fmla="*/ 3283 w 3761"/>
                <a:gd name="T43" fmla="*/ 1289 h 2356"/>
                <a:gd name="T44" fmla="*/ 3103 w 3761"/>
                <a:gd name="T45" fmla="*/ 1391 h 2356"/>
                <a:gd name="T46" fmla="*/ 2888 w 3761"/>
                <a:gd name="T47" fmla="*/ 1493 h 2356"/>
                <a:gd name="T48" fmla="*/ 2655 w 3761"/>
                <a:gd name="T49" fmla="*/ 1589 h 2356"/>
                <a:gd name="T50" fmla="*/ 2117 w 3761"/>
                <a:gd name="T51" fmla="*/ 1786 h 2356"/>
                <a:gd name="T52" fmla="*/ 1489 w 3761"/>
                <a:gd name="T53" fmla="*/ 1972 h 2356"/>
                <a:gd name="T54" fmla="*/ 777 w 3761"/>
                <a:gd name="T55" fmla="*/ 2158 h 2356"/>
                <a:gd name="T56" fmla="*/ 0 w 3761"/>
                <a:gd name="T57" fmla="*/ 2326 h 2356"/>
                <a:gd name="T58" fmla="*/ 407 w 3761"/>
                <a:gd name="T59" fmla="*/ 2272 h 2356"/>
                <a:gd name="T60" fmla="*/ 1166 w 3761"/>
                <a:gd name="T61" fmla="*/ 2092 h 2356"/>
                <a:gd name="T62" fmla="*/ 1848 w 3761"/>
                <a:gd name="T63" fmla="*/ 1900 h 2356"/>
                <a:gd name="T64" fmla="*/ 2440 w 3761"/>
                <a:gd name="T65" fmla="*/ 1702 h 2356"/>
                <a:gd name="T66" fmla="*/ 2701 w 3761"/>
                <a:gd name="T67" fmla="*/ 1607 h 2356"/>
                <a:gd name="T68" fmla="*/ 2936 w 3761"/>
                <a:gd name="T69" fmla="*/ 1505 h 2356"/>
                <a:gd name="T70" fmla="*/ 3151 w 3761"/>
                <a:gd name="T71" fmla="*/ 1403 h 2356"/>
                <a:gd name="T72" fmla="*/ 3341 w 3761"/>
                <a:gd name="T73" fmla="*/ 1301 h 2356"/>
                <a:gd name="T74" fmla="*/ 3498 w 3761"/>
                <a:gd name="T75" fmla="*/ 1193 h 2356"/>
                <a:gd name="T76" fmla="*/ 3625 w 3761"/>
                <a:gd name="T77" fmla="*/ 1091 h 2356"/>
                <a:gd name="T78" fmla="*/ 3725 w 3761"/>
                <a:gd name="T79" fmla="*/ 989 h 2356"/>
                <a:gd name="T80" fmla="*/ 3791 w 3761"/>
                <a:gd name="T81" fmla="*/ 887 h 2356"/>
                <a:gd name="T82" fmla="*/ 382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78 w 2924"/>
                <a:gd name="T1" fmla="*/ 647 h 1846"/>
                <a:gd name="T2" fmla="*/ 2930 w 2924"/>
                <a:gd name="T3" fmla="*/ 528 h 1846"/>
                <a:gd name="T4" fmla="*/ 2802 w 2924"/>
                <a:gd name="T5" fmla="*/ 414 h 1846"/>
                <a:gd name="T6" fmla="*/ 2607 w 2924"/>
                <a:gd name="T7" fmla="*/ 318 h 1846"/>
                <a:gd name="T8" fmla="*/ 2344 w 2924"/>
                <a:gd name="T9" fmla="*/ 228 h 1846"/>
                <a:gd name="T10" fmla="*/ 2021 w 2924"/>
                <a:gd name="T11" fmla="*/ 150 h 1846"/>
                <a:gd name="T12" fmla="*/ 1638 w 2924"/>
                <a:gd name="T13" fmla="*/ 78 h 1846"/>
                <a:gd name="T14" fmla="*/ 1202 w 2924"/>
                <a:gd name="T15" fmla="*/ 24 h 1846"/>
                <a:gd name="T16" fmla="*/ 706 w 2924"/>
                <a:gd name="T17" fmla="*/ 0 h 1846"/>
                <a:gd name="T18" fmla="*/ 1214 w 2924"/>
                <a:gd name="T19" fmla="*/ 48 h 1846"/>
                <a:gd name="T20" fmla="*/ 1656 w 2924"/>
                <a:gd name="T21" fmla="*/ 108 h 1846"/>
                <a:gd name="T22" fmla="*/ 2045 w 2924"/>
                <a:gd name="T23" fmla="*/ 180 h 1846"/>
                <a:gd name="T24" fmla="*/ 2368 w 2924"/>
                <a:gd name="T25" fmla="*/ 264 h 1846"/>
                <a:gd name="T26" fmla="*/ 2619 w 2924"/>
                <a:gd name="T27" fmla="*/ 360 h 1846"/>
                <a:gd name="T28" fmla="*/ 2802 w 2924"/>
                <a:gd name="T29" fmla="*/ 468 h 1846"/>
                <a:gd name="T30" fmla="*/ 2900 w 2924"/>
                <a:gd name="T31" fmla="*/ 587 h 1846"/>
                <a:gd name="T32" fmla="*/ 2918 w 2924"/>
                <a:gd name="T33" fmla="*/ 713 h 1846"/>
                <a:gd name="T34" fmla="*/ 2894 w 2924"/>
                <a:gd name="T35" fmla="*/ 785 h 1846"/>
                <a:gd name="T36" fmla="*/ 2846 w 2924"/>
                <a:gd name="T37" fmla="*/ 857 h 1846"/>
                <a:gd name="T38" fmla="*/ 2673 w 2924"/>
                <a:gd name="T39" fmla="*/ 1001 h 1846"/>
                <a:gd name="T40" fmla="*/ 2410 w 2924"/>
                <a:gd name="T41" fmla="*/ 1145 h 1846"/>
                <a:gd name="T42" fmla="*/ 2069 w 2924"/>
                <a:gd name="T43" fmla="*/ 1289 h 1846"/>
                <a:gd name="T44" fmla="*/ 1656 w 2924"/>
                <a:gd name="T45" fmla="*/ 1433 h 1846"/>
                <a:gd name="T46" fmla="*/ 1166 w 2924"/>
                <a:gd name="T47" fmla="*/ 1571 h 1846"/>
                <a:gd name="T48" fmla="*/ 616 w 2924"/>
                <a:gd name="T49" fmla="*/ 1702 h 1846"/>
                <a:gd name="T50" fmla="*/ 0 w 2924"/>
                <a:gd name="T51" fmla="*/ 1828 h 1846"/>
                <a:gd name="T52" fmla="*/ 317 w 2924"/>
                <a:gd name="T53" fmla="*/ 1780 h 1846"/>
                <a:gd name="T54" fmla="*/ 915 w 2924"/>
                <a:gd name="T55" fmla="*/ 1648 h 1846"/>
                <a:gd name="T56" fmla="*/ 1441 w 2924"/>
                <a:gd name="T57" fmla="*/ 1511 h 1846"/>
                <a:gd name="T58" fmla="*/ 1907 w 2924"/>
                <a:gd name="T59" fmla="*/ 1367 h 1846"/>
                <a:gd name="T60" fmla="*/ 2296 w 2924"/>
                <a:gd name="T61" fmla="*/ 1223 h 1846"/>
                <a:gd name="T62" fmla="*/ 2607 w 2924"/>
                <a:gd name="T63" fmla="*/ 1079 h 1846"/>
                <a:gd name="T64" fmla="*/ 2828 w 2924"/>
                <a:gd name="T65" fmla="*/ 929 h 1846"/>
                <a:gd name="T66" fmla="*/ 2930 w 2924"/>
                <a:gd name="T67" fmla="*/ 815 h 1846"/>
                <a:gd name="T68" fmla="*/ 2966 w 2924"/>
                <a:gd name="T69" fmla="*/ 743 h 1846"/>
                <a:gd name="T70" fmla="*/ 2978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2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18 w 1488"/>
                <a:gd name="T7" fmla="*/ 186 h 204"/>
                <a:gd name="T8" fmla="*/ 1429 w 1488"/>
                <a:gd name="T9" fmla="*/ 204 h 204"/>
                <a:gd name="T10" fmla="*/ 142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9 w 323"/>
                  <a:gd name="T13" fmla="*/ 18 h 162"/>
                  <a:gd name="T14" fmla="*/ 245 w 323"/>
                  <a:gd name="T15" fmla="*/ 54 h 162"/>
                  <a:gd name="T16" fmla="*/ 293 w 323"/>
                  <a:gd name="T17" fmla="*/ 90 h 162"/>
                  <a:gd name="T18" fmla="*/ 323 w 323"/>
                  <a:gd name="T19" fmla="*/ 114 h 162"/>
                  <a:gd name="T20" fmla="*/ 329 w 323"/>
                  <a:gd name="T21" fmla="*/ 126 h 162"/>
                  <a:gd name="T22" fmla="*/ 329 w 323"/>
                  <a:gd name="T23" fmla="*/ 126 h 162"/>
                  <a:gd name="T24" fmla="*/ 227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90 w 1250"/>
                  <a:gd name="T1" fmla="*/ 641 h 923"/>
                  <a:gd name="T2" fmla="*/ 1190 w 1250"/>
                  <a:gd name="T3" fmla="*/ 473 h 923"/>
                  <a:gd name="T4" fmla="*/ 1160 w 1250"/>
                  <a:gd name="T5" fmla="*/ 384 h 923"/>
                  <a:gd name="T6" fmla="*/ 1136 w 1250"/>
                  <a:gd name="T7" fmla="*/ 288 h 923"/>
                  <a:gd name="T8" fmla="*/ 1071 w 1250"/>
                  <a:gd name="T9" fmla="*/ 174 h 923"/>
                  <a:gd name="T10" fmla="*/ 999 w 1250"/>
                  <a:gd name="T11" fmla="*/ 96 h 923"/>
                  <a:gd name="T12" fmla="*/ 981 w 1250"/>
                  <a:gd name="T13" fmla="*/ 72 h 923"/>
                  <a:gd name="T14" fmla="*/ 909 w 1250"/>
                  <a:gd name="T15" fmla="*/ 18 h 923"/>
                  <a:gd name="T16" fmla="*/ 837 w 1250"/>
                  <a:gd name="T17" fmla="*/ 6 h 923"/>
                  <a:gd name="T18" fmla="*/ 724 w 1250"/>
                  <a:gd name="T19" fmla="*/ 24 h 923"/>
                  <a:gd name="T20" fmla="*/ 676 w 1250"/>
                  <a:gd name="T21" fmla="*/ 42 h 923"/>
                  <a:gd name="T22" fmla="*/ 580 w 1250"/>
                  <a:gd name="T23" fmla="*/ 120 h 923"/>
                  <a:gd name="T24" fmla="*/ 544 w 1250"/>
                  <a:gd name="T25" fmla="*/ 228 h 923"/>
                  <a:gd name="T26" fmla="*/ 521 w 1250"/>
                  <a:gd name="T27" fmla="*/ 348 h 923"/>
                  <a:gd name="T28" fmla="*/ 437 w 1250"/>
                  <a:gd name="T29" fmla="*/ 479 h 923"/>
                  <a:gd name="T30" fmla="*/ 419 w 1250"/>
                  <a:gd name="T31" fmla="*/ 539 h 923"/>
                  <a:gd name="T32" fmla="*/ 359 w 1250"/>
                  <a:gd name="T33" fmla="*/ 599 h 923"/>
                  <a:gd name="T34" fmla="*/ 311 w 1250"/>
                  <a:gd name="T35" fmla="*/ 629 h 923"/>
                  <a:gd name="T36" fmla="*/ 299 w 1250"/>
                  <a:gd name="T37" fmla="*/ 635 h 923"/>
                  <a:gd name="T38" fmla="*/ 263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6 w 1250"/>
                  <a:gd name="T47" fmla="*/ 869 h 923"/>
                  <a:gd name="T48" fmla="*/ 652 w 1250"/>
                  <a:gd name="T49" fmla="*/ 827 h 923"/>
                  <a:gd name="T50" fmla="*/ 712 w 1250"/>
                  <a:gd name="T51" fmla="*/ 725 h 923"/>
                  <a:gd name="T52" fmla="*/ 706 w 1250"/>
                  <a:gd name="T53" fmla="*/ 611 h 923"/>
                  <a:gd name="T54" fmla="*/ 794 w 1250"/>
                  <a:gd name="T55" fmla="*/ 551 h 923"/>
                  <a:gd name="T56" fmla="*/ 897 w 1250"/>
                  <a:gd name="T57" fmla="*/ 449 h 923"/>
                  <a:gd name="T58" fmla="*/ 927 w 1250"/>
                  <a:gd name="T59" fmla="*/ 414 h 923"/>
                  <a:gd name="T60" fmla="*/ 993 w 1250"/>
                  <a:gd name="T61" fmla="*/ 318 h 923"/>
                  <a:gd name="T62" fmla="*/ 1041 w 1250"/>
                  <a:gd name="T63" fmla="*/ 336 h 923"/>
                  <a:gd name="T64" fmla="*/ 1142 w 1250"/>
                  <a:gd name="T65" fmla="*/ 617 h 923"/>
                  <a:gd name="T66" fmla="*/ 1136 w 1250"/>
                  <a:gd name="T67" fmla="*/ 689 h 923"/>
                  <a:gd name="T68" fmla="*/ 1172 w 1250"/>
                  <a:gd name="T69" fmla="*/ 749 h 923"/>
                  <a:gd name="T70" fmla="*/ 1226 w 1250"/>
                  <a:gd name="T71" fmla="*/ 713 h 923"/>
                  <a:gd name="T72" fmla="*/ 1262 w 1250"/>
                  <a:gd name="T73" fmla="*/ 749 h 923"/>
                  <a:gd name="T74" fmla="*/ 1274 w 1250"/>
                  <a:gd name="T75" fmla="*/ 743 h 923"/>
                  <a:gd name="T76" fmla="*/ 706 w 1250"/>
                  <a:gd name="T77" fmla="*/ 264 h 923"/>
                  <a:gd name="T78" fmla="*/ 802 w 1250"/>
                  <a:gd name="T79" fmla="*/ 372 h 923"/>
                  <a:gd name="T80" fmla="*/ 778 w 1250"/>
                  <a:gd name="T81" fmla="*/ 443 h 923"/>
                  <a:gd name="T82" fmla="*/ 718 w 1250"/>
                  <a:gd name="T83" fmla="*/ 515 h 923"/>
                  <a:gd name="T84" fmla="*/ 670 w 1250"/>
                  <a:gd name="T85" fmla="*/ 569 h 923"/>
                  <a:gd name="T86" fmla="*/ 628 w 1250"/>
                  <a:gd name="T87" fmla="*/ 593 h 923"/>
                  <a:gd name="T88" fmla="*/ 586 w 1250"/>
                  <a:gd name="T89" fmla="*/ 617 h 923"/>
                  <a:gd name="T90" fmla="*/ 574 w 1250"/>
                  <a:gd name="T91" fmla="*/ 707 h 923"/>
                  <a:gd name="T92" fmla="*/ 359 w 1250"/>
                  <a:gd name="T93" fmla="*/ 755 h 923"/>
                  <a:gd name="T94" fmla="*/ 395 w 1250"/>
                  <a:gd name="T95" fmla="*/ 641 h 923"/>
                  <a:gd name="T96" fmla="*/ 431 w 1250"/>
                  <a:gd name="T97" fmla="*/ 647 h 923"/>
                  <a:gd name="T98" fmla="*/ 449 w 1250"/>
                  <a:gd name="T99" fmla="*/ 617 h 923"/>
                  <a:gd name="T100" fmla="*/ 580 w 1250"/>
                  <a:gd name="T101" fmla="*/ 515 h 923"/>
                  <a:gd name="T102" fmla="*/ 628 w 1250"/>
                  <a:gd name="T103" fmla="*/ 473 h 923"/>
                  <a:gd name="T104" fmla="*/ 652 w 1250"/>
                  <a:gd name="T105" fmla="*/ 396 h 923"/>
                  <a:gd name="T106" fmla="*/ 652 w 1250"/>
                  <a:gd name="T107" fmla="*/ 378 h 923"/>
                  <a:gd name="T108" fmla="*/ 676 w 1250"/>
                  <a:gd name="T109" fmla="*/ 270 h 923"/>
                  <a:gd name="T110" fmla="*/ 694 w 1250"/>
                  <a:gd name="T111" fmla="*/ 192 h 923"/>
                  <a:gd name="T112" fmla="*/ 706 w 1250"/>
                  <a:gd name="T113" fmla="*/ 264 h 923"/>
                  <a:gd name="T114" fmla="*/ 544 w 1250"/>
                  <a:gd name="T115" fmla="*/ 455 h 923"/>
                  <a:gd name="T116" fmla="*/ 64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4 w 72"/>
                  <a:gd name="T3" fmla="*/ 24 h 54"/>
                  <a:gd name="T4" fmla="*/ 66 w 72"/>
                  <a:gd name="T5" fmla="*/ 12 h 54"/>
                  <a:gd name="T6" fmla="*/ 72 w 72"/>
                  <a:gd name="T7" fmla="*/ 6 h 54"/>
                  <a:gd name="T8" fmla="*/ 78 w 72"/>
                  <a:gd name="T9" fmla="*/ 0 h 54"/>
                  <a:gd name="T10" fmla="*/ 48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3 w 287"/>
                  <a:gd name="T1" fmla="*/ 0 h 84"/>
                  <a:gd name="T2" fmla="*/ 0 w 287"/>
                  <a:gd name="T3" fmla="*/ 84 h 84"/>
                  <a:gd name="T4" fmla="*/ 174 w 287"/>
                  <a:gd name="T5" fmla="*/ 36 h 84"/>
                  <a:gd name="T6" fmla="*/ 114 w 287"/>
                  <a:gd name="T7" fmla="*/ 60 h 84"/>
                  <a:gd name="T8" fmla="*/ 282 w 287"/>
                  <a:gd name="T9" fmla="*/ 18 h 84"/>
                  <a:gd name="T10" fmla="*/ 293 w 287"/>
                  <a:gd name="T11" fmla="*/ 0 h 84"/>
                  <a:gd name="T12" fmla="*/ 293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</p:grpSp>
      </p:grpSp>
      <p:sp>
        <p:nvSpPr>
          <p:cNvPr id="43" name="Line 46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44" name="Line 47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45" name="Rectangle 48"/>
          <p:cNvSpPr>
            <a:spLocks noChangeArrowheads="1"/>
          </p:cNvSpPr>
          <p:nvPr userDrawn="1"/>
        </p:nvSpPr>
        <p:spPr bwMode="auto">
          <a:xfrm>
            <a:off x="1700213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46" name="Line 49"/>
          <p:cNvSpPr>
            <a:spLocks noChangeShapeType="1"/>
          </p:cNvSpPr>
          <p:nvPr userDrawn="1"/>
        </p:nvSpPr>
        <p:spPr bwMode="auto">
          <a:xfrm flipH="1"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pic>
        <p:nvPicPr>
          <p:cNvPr id="47" name="Picture 50" descr="topleft_h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185"/>
          <a:stretch>
            <a:fillRect/>
          </a:stretch>
        </p:blipFill>
        <p:spPr bwMode="auto">
          <a:xfrm>
            <a:off x="0" y="0"/>
            <a:ext cx="804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1" descr="group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550" y="5949950"/>
            <a:ext cx="6794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52"/>
          <p:cNvSpPr>
            <a:spLocks noChangeArrowheads="1"/>
          </p:cNvSpPr>
          <p:nvPr userDrawn="1"/>
        </p:nvSpPr>
        <p:spPr bwMode="auto">
          <a:xfrm>
            <a:off x="7239000" y="715963"/>
            <a:ext cx="1905000" cy="24447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GB" sz="1000">
                <a:latin typeface="Arial Narrow" charset="0"/>
                <a:ea typeface="ＭＳ Ｐゴシック" charset="0"/>
              </a:rPr>
              <a:t>Long Term Rights Allocation Policies</a:t>
            </a:r>
            <a:endParaRPr lang="en-GB" sz="1000" b="1">
              <a:latin typeface="Arial Narrow" charset="0"/>
              <a:ea typeface="ＭＳ Ｐゴシック" charset="0"/>
            </a:endParaRPr>
          </a:p>
        </p:txBody>
      </p:sp>
      <p:sp>
        <p:nvSpPr>
          <p:cNvPr id="3174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174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0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A416-6005-422C-9B48-5E8A4B890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6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28C16A-9E3A-4470-B187-2D8E80DF1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0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0CD3F0-DF20-4EA1-899C-4F8794D839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79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C20080-4299-4FC7-9B93-B76328496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2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455472-8339-4CC8-8949-328D4F1E5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8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3B9514-D3B0-41AF-AE08-778E6CA4C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1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3A4BF8-5F13-4579-9961-0BE140957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3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B942C5-DEB5-4A1E-B892-7A2C66765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6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69065F-DB83-4D9D-9213-4FE04373F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C973CB-E58A-4A91-ABBB-E69CD9C0A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1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0AFF55-7FFC-480E-BA7E-0095C30E9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8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FC40C8-7564-41CB-9C80-39379EA40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2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5575B5-4CBF-4C6F-902F-EE3B05DAD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8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9 w 3934"/>
                <a:gd name="T3" fmla="*/ 1331 h 1505"/>
                <a:gd name="T4" fmla="*/ 1237 w 3934"/>
                <a:gd name="T5" fmla="*/ 1157 h 1505"/>
                <a:gd name="T6" fmla="*/ 1758 w 3934"/>
                <a:gd name="T7" fmla="*/ 977 h 1505"/>
                <a:gd name="T8" fmla="*/ 2260 w 3934"/>
                <a:gd name="T9" fmla="*/ 792 h 1505"/>
                <a:gd name="T10" fmla="*/ 2504 w 3934"/>
                <a:gd name="T11" fmla="*/ 696 h 1505"/>
                <a:gd name="T12" fmla="*/ 2738 w 3934"/>
                <a:gd name="T13" fmla="*/ 606 h 1505"/>
                <a:gd name="T14" fmla="*/ 2972 w 3934"/>
                <a:gd name="T15" fmla="*/ 510 h 1505"/>
                <a:gd name="T16" fmla="*/ 3199 w 3934"/>
                <a:gd name="T17" fmla="*/ 420 h 1505"/>
                <a:gd name="T18" fmla="*/ 3408 w 3934"/>
                <a:gd name="T19" fmla="*/ 324 h 1505"/>
                <a:gd name="T20" fmla="*/ 3617 w 3934"/>
                <a:gd name="T21" fmla="*/ 234 h 1505"/>
                <a:gd name="T22" fmla="*/ 3819 w 3934"/>
                <a:gd name="T23" fmla="*/ 138 h 1505"/>
                <a:gd name="T24" fmla="*/ 4006 w 3934"/>
                <a:gd name="T25" fmla="*/ 48 h 1505"/>
                <a:gd name="T26" fmla="*/ 4006 w 3934"/>
                <a:gd name="T27" fmla="*/ 0 h 1505"/>
                <a:gd name="T28" fmla="*/ 3812 w 3934"/>
                <a:gd name="T29" fmla="*/ 96 h 1505"/>
                <a:gd name="T30" fmla="*/ 3605 w 3934"/>
                <a:gd name="T31" fmla="*/ 192 h 1505"/>
                <a:gd name="T32" fmla="*/ 3390 w 3934"/>
                <a:gd name="T33" fmla="*/ 288 h 1505"/>
                <a:gd name="T34" fmla="*/ 3175 w 3934"/>
                <a:gd name="T35" fmla="*/ 384 h 1505"/>
                <a:gd name="T36" fmla="*/ 2942 w 3934"/>
                <a:gd name="T37" fmla="*/ 480 h 1505"/>
                <a:gd name="T38" fmla="*/ 2702 w 3934"/>
                <a:gd name="T39" fmla="*/ 576 h 1505"/>
                <a:gd name="T40" fmla="*/ 2451 w 3934"/>
                <a:gd name="T41" fmla="*/ 672 h 1505"/>
                <a:gd name="T42" fmla="*/ 2206 w 3934"/>
                <a:gd name="T43" fmla="*/ 768 h 1505"/>
                <a:gd name="T44" fmla="*/ 1943 w 3934"/>
                <a:gd name="T45" fmla="*/ 864 h 1505"/>
                <a:gd name="T46" fmla="*/ 1680 w 3934"/>
                <a:gd name="T47" fmla="*/ 960 h 1505"/>
                <a:gd name="T48" fmla="*/ 1130 w 3934"/>
                <a:gd name="T49" fmla="*/ 1145 h 1505"/>
                <a:gd name="T50" fmla="*/ 57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62 w 1728"/>
                <a:gd name="T3" fmla="*/ 527 h 689"/>
                <a:gd name="T4" fmla="*/ 981 w 1728"/>
                <a:gd name="T5" fmla="*/ 365 h 689"/>
                <a:gd name="T6" fmla="*/ 1178 w 1728"/>
                <a:gd name="T7" fmla="*/ 287 h 689"/>
                <a:gd name="T8" fmla="*/ 1381 w 1728"/>
                <a:gd name="T9" fmla="*/ 203 h 689"/>
                <a:gd name="T10" fmla="*/ 1577 w 1728"/>
                <a:gd name="T11" fmla="*/ 126 h 689"/>
                <a:gd name="T12" fmla="*/ 1758 w 1728"/>
                <a:gd name="T13" fmla="*/ 48 h 689"/>
                <a:gd name="T14" fmla="*/ 1758 w 1728"/>
                <a:gd name="T15" fmla="*/ 0 h 689"/>
                <a:gd name="T16" fmla="*/ 1555 w 1728"/>
                <a:gd name="T17" fmla="*/ 84 h 689"/>
                <a:gd name="T18" fmla="*/ 1351 w 1728"/>
                <a:gd name="T19" fmla="*/ 167 h 689"/>
                <a:gd name="T20" fmla="*/ 1136 w 1728"/>
                <a:gd name="T21" fmla="*/ 257 h 689"/>
                <a:gd name="T22" fmla="*/ 921 w 1728"/>
                <a:gd name="T23" fmla="*/ 341 h 689"/>
                <a:gd name="T24" fmla="*/ 460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63 w 5561"/>
                <a:gd name="T1" fmla="*/ 929 h 3447"/>
                <a:gd name="T2" fmla="*/ 5639 w 5561"/>
                <a:gd name="T3" fmla="*/ 773 h 3447"/>
                <a:gd name="T4" fmla="*/ 5555 w 5561"/>
                <a:gd name="T5" fmla="*/ 629 h 3447"/>
                <a:gd name="T6" fmla="*/ 5424 w 5561"/>
                <a:gd name="T7" fmla="*/ 492 h 3447"/>
                <a:gd name="T8" fmla="*/ 5244 w 5561"/>
                <a:gd name="T9" fmla="*/ 366 h 3447"/>
                <a:gd name="T10" fmla="*/ 5011 w 5561"/>
                <a:gd name="T11" fmla="*/ 252 h 3447"/>
                <a:gd name="T12" fmla="*/ 4736 w 5561"/>
                <a:gd name="T13" fmla="*/ 144 h 3447"/>
                <a:gd name="T14" fmla="*/ 4419 w 5561"/>
                <a:gd name="T15" fmla="*/ 48 h 3447"/>
                <a:gd name="T16" fmla="*/ 4072 w 5561"/>
                <a:gd name="T17" fmla="*/ 0 h 3447"/>
                <a:gd name="T18" fmla="*/ 4438 w 5561"/>
                <a:gd name="T19" fmla="*/ 90 h 3447"/>
                <a:gd name="T20" fmla="*/ 4754 w 5561"/>
                <a:gd name="T21" fmla="*/ 192 h 3447"/>
                <a:gd name="T22" fmla="*/ 5023 w 5561"/>
                <a:gd name="T23" fmla="*/ 306 h 3447"/>
                <a:gd name="T24" fmla="*/ 5244 w 5561"/>
                <a:gd name="T25" fmla="*/ 426 h 3447"/>
                <a:gd name="T26" fmla="*/ 5411 w 5561"/>
                <a:gd name="T27" fmla="*/ 557 h 3447"/>
                <a:gd name="T28" fmla="*/ 5531 w 5561"/>
                <a:gd name="T29" fmla="*/ 701 h 3447"/>
                <a:gd name="T30" fmla="*/ 5591 w 5561"/>
                <a:gd name="T31" fmla="*/ 851 h 3447"/>
                <a:gd name="T32" fmla="*/ 5591 w 5561"/>
                <a:gd name="T33" fmla="*/ 1013 h 3447"/>
                <a:gd name="T34" fmla="*/ 5543 w 5561"/>
                <a:gd name="T35" fmla="*/ 1163 h 3447"/>
                <a:gd name="T36" fmla="*/ 5443 w 5561"/>
                <a:gd name="T37" fmla="*/ 1319 h 3447"/>
                <a:gd name="T38" fmla="*/ 5298 w 5561"/>
                <a:gd name="T39" fmla="*/ 1475 h 3447"/>
                <a:gd name="T40" fmla="*/ 5109 w 5561"/>
                <a:gd name="T41" fmla="*/ 1630 h 3447"/>
                <a:gd name="T42" fmla="*/ 4879 w 5561"/>
                <a:gd name="T43" fmla="*/ 1786 h 3447"/>
                <a:gd name="T44" fmla="*/ 4610 w 5561"/>
                <a:gd name="T45" fmla="*/ 1948 h 3447"/>
                <a:gd name="T46" fmla="*/ 4293 w 5561"/>
                <a:gd name="T47" fmla="*/ 2104 h 3447"/>
                <a:gd name="T48" fmla="*/ 3947 w 5561"/>
                <a:gd name="T49" fmla="*/ 2260 h 3447"/>
                <a:gd name="T50" fmla="*/ 3564 w 5561"/>
                <a:gd name="T51" fmla="*/ 2416 h 3447"/>
                <a:gd name="T52" fmla="*/ 3142 w 5561"/>
                <a:gd name="T53" fmla="*/ 2566 h 3447"/>
                <a:gd name="T54" fmla="*/ 2691 w 5561"/>
                <a:gd name="T55" fmla="*/ 2715 h 3447"/>
                <a:gd name="T56" fmla="*/ 2206 w 5561"/>
                <a:gd name="T57" fmla="*/ 2865 h 3447"/>
                <a:gd name="T58" fmla="*/ 1692 w 5561"/>
                <a:gd name="T59" fmla="*/ 3009 h 3447"/>
                <a:gd name="T60" fmla="*/ 1157 w 5561"/>
                <a:gd name="T61" fmla="*/ 3147 h 3447"/>
                <a:gd name="T62" fmla="*/ 592 w 5561"/>
                <a:gd name="T63" fmla="*/ 3279 h 3447"/>
                <a:gd name="T64" fmla="*/ 0 w 5561"/>
                <a:gd name="T65" fmla="*/ 3447 h 3447"/>
                <a:gd name="T66" fmla="*/ 885 w 5561"/>
                <a:gd name="T67" fmla="*/ 3249 h 3447"/>
                <a:gd name="T68" fmla="*/ 1441 w 5561"/>
                <a:gd name="T69" fmla="*/ 3105 h 3447"/>
                <a:gd name="T70" fmla="*/ 1973 w 5561"/>
                <a:gd name="T71" fmla="*/ 2961 h 3447"/>
                <a:gd name="T72" fmla="*/ 2479 w 5561"/>
                <a:gd name="T73" fmla="*/ 2817 h 3447"/>
                <a:gd name="T74" fmla="*/ 2954 w 5561"/>
                <a:gd name="T75" fmla="*/ 2668 h 3447"/>
                <a:gd name="T76" fmla="*/ 3390 w 5561"/>
                <a:gd name="T77" fmla="*/ 2512 h 3447"/>
                <a:gd name="T78" fmla="*/ 3800 w 5561"/>
                <a:gd name="T79" fmla="*/ 2356 h 3447"/>
                <a:gd name="T80" fmla="*/ 4174 w 5561"/>
                <a:gd name="T81" fmla="*/ 2200 h 3447"/>
                <a:gd name="T82" fmla="*/ 4509 w 5561"/>
                <a:gd name="T83" fmla="*/ 2038 h 3447"/>
                <a:gd name="T84" fmla="*/ 4806 w 5561"/>
                <a:gd name="T85" fmla="*/ 1876 h 3447"/>
                <a:gd name="T86" fmla="*/ 5059 w 5561"/>
                <a:gd name="T87" fmla="*/ 1720 h 3447"/>
                <a:gd name="T88" fmla="*/ 5274 w 5561"/>
                <a:gd name="T89" fmla="*/ 1559 h 3447"/>
                <a:gd name="T90" fmla="*/ 5437 w 5561"/>
                <a:gd name="T91" fmla="*/ 1397 h 3447"/>
                <a:gd name="T92" fmla="*/ 5561 w 5561"/>
                <a:gd name="T93" fmla="*/ 1241 h 3447"/>
                <a:gd name="T94" fmla="*/ 5639 w 5561"/>
                <a:gd name="T95" fmla="*/ 1085 h 3447"/>
                <a:gd name="T96" fmla="*/ 5657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3164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>
                <a:latin typeface="Verdana" charset="0"/>
                <a:ea typeface="ＭＳ Ｐゴシック" charset="0"/>
              </a:endParaRPr>
            </a:p>
          </p:txBody>
        </p:sp>
        <p:sp>
          <p:nvSpPr>
            <p:cNvPr id="104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848 w 5740"/>
                <a:gd name="T1" fmla="*/ 0 h 2098"/>
                <a:gd name="T2" fmla="*/ 5746 w 5740"/>
                <a:gd name="T3" fmla="*/ 72 h 2098"/>
                <a:gd name="T4" fmla="*/ 5642 w 5740"/>
                <a:gd name="T5" fmla="*/ 138 h 2098"/>
                <a:gd name="T6" fmla="*/ 5525 w 5740"/>
                <a:gd name="T7" fmla="*/ 210 h 2098"/>
                <a:gd name="T8" fmla="*/ 5406 w 5740"/>
                <a:gd name="T9" fmla="*/ 276 h 2098"/>
                <a:gd name="T10" fmla="*/ 5148 w 5740"/>
                <a:gd name="T11" fmla="*/ 414 h 2098"/>
                <a:gd name="T12" fmla="*/ 4867 w 5740"/>
                <a:gd name="T13" fmla="*/ 552 h 2098"/>
                <a:gd name="T14" fmla="*/ 4562 w 5740"/>
                <a:gd name="T15" fmla="*/ 690 h 2098"/>
                <a:gd name="T16" fmla="*/ 4240 w 5740"/>
                <a:gd name="T17" fmla="*/ 827 h 2098"/>
                <a:gd name="T18" fmla="*/ 3899 w 5740"/>
                <a:gd name="T19" fmla="*/ 959 h 2098"/>
                <a:gd name="T20" fmla="*/ 3534 w 5740"/>
                <a:gd name="T21" fmla="*/ 1091 h 2098"/>
                <a:gd name="T22" fmla="*/ 3151 w 5740"/>
                <a:gd name="T23" fmla="*/ 1223 h 2098"/>
                <a:gd name="T24" fmla="*/ 2749 w 5740"/>
                <a:gd name="T25" fmla="*/ 1355 h 2098"/>
                <a:gd name="T26" fmla="*/ 2326 w 5740"/>
                <a:gd name="T27" fmla="*/ 1481 h 2098"/>
                <a:gd name="T28" fmla="*/ 1896 w 5740"/>
                <a:gd name="T29" fmla="*/ 1601 h 2098"/>
                <a:gd name="T30" fmla="*/ 1442 w 5740"/>
                <a:gd name="T31" fmla="*/ 1721 h 2098"/>
                <a:gd name="T32" fmla="*/ 975 w 5740"/>
                <a:gd name="T33" fmla="*/ 1834 h 2098"/>
                <a:gd name="T34" fmla="*/ 49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9 w 5740"/>
                <a:gd name="T41" fmla="*/ 1990 h 2098"/>
                <a:gd name="T42" fmla="*/ 969 w 5740"/>
                <a:gd name="T43" fmla="*/ 1882 h 2098"/>
                <a:gd name="T44" fmla="*/ 1429 w 5740"/>
                <a:gd name="T45" fmla="*/ 1763 h 2098"/>
                <a:gd name="T46" fmla="*/ 1878 w 5740"/>
                <a:gd name="T47" fmla="*/ 1649 h 2098"/>
                <a:gd name="T48" fmla="*/ 2308 w 5740"/>
                <a:gd name="T49" fmla="*/ 1523 h 2098"/>
                <a:gd name="T50" fmla="*/ 2729 w 5740"/>
                <a:gd name="T51" fmla="*/ 1397 h 2098"/>
                <a:gd name="T52" fmla="*/ 3127 w 5740"/>
                <a:gd name="T53" fmla="*/ 1271 h 2098"/>
                <a:gd name="T54" fmla="*/ 3510 w 5740"/>
                <a:gd name="T55" fmla="*/ 1139 h 2098"/>
                <a:gd name="T56" fmla="*/ 3875 w 5740"/>
                <a:gd name="T57" fmla="*/ 1007 h 2098"/>
                <a:gd name="T58" fmla="*/ 4216 w 5740"/>
                <a:gd name="T59" fmla="*/ 875 h 2098"/>
                <a:gd name="T60" fmla="*/ 4544 w 5740"/>
                <a:gd name="T61" fmla="*/ 737 h 2098"/>
                <a:gd name="T62" fmla="*/ 4849 w 5740"/>
                <a:gd name="T63" fmla="*/ 600 h 2098"/>
                <a:gd name="T64" fmla="*/ 5136 w 5740"/>
                <a:gd name="T65" fmla="*/ 462 h 2098"/>
                <a:gd name="T66" fmla="*/ 5394 w 5740"/>
                <a:gd name="T67" fmla="*/ 324 h 2098"/>
                <a:gd name="T68" fmla="*/ 5636 w 5740"/>
                <a:gd name="T69" fmla="*/ 186 h 2098"/>
                <a:gd name="T70" fmla="*/ 5848 w 5740"/>
                <a:gd name="T71" fmla="*/ 48 h 2098"/>
                <a:gd name="T72" fmla="*/ 5848 w 5740"/>
                <a:gd name="T73" fmla="*/ 0 h 2098"/>
                <a:gd name="T74" fmla="*/ 584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91 w 1955"/>
                <a:gd name="T1" fmla="*/ 485 h 1265"/>
                <a:gd name="T2" fmla="*/ 1937 w 1955"/>
                <a:gd name="T3" fmla="*/ 390 h 1265"/>
                <a:gd name="T4" fmla="*/ 1801 w 1955"/>
                <a:gd name="T5" fmla="*/ 306 h 1265"/>
                <a:gd name="T6" fmla="*/ 1609 w 1955"/>
                <a:gd name="T7" fmla="*/ 228 h 1265"/>
                <a:gd name="T8" fmla="*/ 1351 w 1955"/>
                <a:gd name="T9" fmla="*/ 162 h 1265"/>
                <a:gd name="T10" fmla="*/ 1028 w 1955"/>
                <a:gd name="T11" fmla="*/ 102 h 1265"/>
                <a:gd name="T12" fmla="*/ 658 w 1955"/>
                <a:gd name="T13" fmla="*/ 54 h 1265"/>
                <a:gd name="T14" fmla="*/ 233 w 1955"/>
                <a:gd name="T15" fmla="*/ 18 h 1265"/>
                <a:gd name="T16" fmla="*/ 0 w 1955"/>
                <a:gd name="T17" fmla="*/ 12 h 1265"/>
                <a:gd name="T18" fmla="*/ 437 w 1955"/>
                <a:gd name="T19" fmla="*/ 48 h 1265"/>
                <a:gd name="T20" fmla="*/ 830 w 1955"/>
                <a:gd name="T21" fmla="*/ 90 h 1265"/>
                <a:gd name="T22" fmla="*/ 1172 w 1955"/>
                <a:gd name="T23" fmla="*/ 144 h 1265"/>
                <a:gd name="T24" fmla="*/ 1447 w 1955"/>
                <a:gd name="T25" fmla="*/ 204 h 1265"/>
                <a:gd name="T26" fmla="*/ 1668 w 1955"/>
                <a:gd name="T27" fmla="*/ 276 h 1265"/>
                <a:gd name="T28" fmla="*/ 1830 w 1955"/>
                <a:gd name="T29" fmla="*/ 360 h 1265"/>
                <a:gd name="T30" fmla="*/ 1919 w 1955"/>
                <a:gd name="T31" fmla="*/ 443 h 1265"/>
                <a:gd name="T32" fmla="*/ 1937 w 1955"/>
                <a:gd name="T33" fmla="*/ 539 h 1265"/>
                <a:gd name="T34" fmla="*/ 1890 w 1955"/>
                <a:gd name="T35" fmla="*/ 629 h 1265"/>
                <a:gd name="T36" fmla="*/ 1776 w 1955"/>
                <a:gd name="T37" fmla="*/ 719 h 1265"/>
                <a:gd name="T38" fmla="*/ 1609 w 1955"/>
                <a:gd name="T39" fmla="*/ 809 h 1265"/>
                <a:gd name="T40" fmla="*/ 1381 w 1955"/>
                <a:gd name="T41" fmla="*/ 899 h 1265"/>
                <a:gd name="T42" fmla="*/ 1106 w 1955"/>
                <a:gd name="T43" fmla="*/ 989 h 1265"/>
                <a:gd name="T44" fmla="*/ 777 w 1955"/>
                <a:gd name="T45" fmla="*/ 1073 h 1265"/>
                <a:gd name="T46" fmla="*/ 413 w 1955"/>
                <a:gd name="T47" fmla="*/ 1157 h 1265"/>
                <a:gd name="T48" fmla="*/ 0 w 1955"/>
                <a:gd name="T49" fmla="*/ 1241 h 1265"/>
                <a:gd name="T50" fmla="*/ 221 w 1955"/>
                <a:gd name="T51" fmla="*/ 1223 h 1265"/>
                <a:gd name="T52" fmla="*/ 622 w 1955"/>
                <a:gd name="T53" fmla="*/ 1139 h 1265"/>
                <a:gd name="T54" fmla="*/ 975 w 1955"/>
                <a:gd name="T55" fmla="*/ 1049 h 1265"/>
                <a:gd name="T56" fmla="*/ 1286 w 1955"/>
                <a:gd name="T57" fmla="*/ 959 h 1265"/>
                <a:gd name="T58" fmla="*/ 1543 w 1955"/>
                <a:gd name="T59" fmla="*/ 863 h 1265"/>
                <a:gd name="T60" fmla="*/ 1746 w 1955"/>
                <a:gd name="T61" fmla="*/ 767 h 1265"/>
                <a:gd name="T62" fmla="*/ 1896 w 1955"/>
                <a:gd name="T63" fmla="*/ 677 h 1265"/>
                <a:gd name="T64" fmla="*/ 1973 w 1955"/>
                <a:gd name="T65" fmla="*/ 581 h 1265"/>
                <a:gd name="T66" fmla="*/ 199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84 w 4694"/>
                <a:gd name="T1" fmla="*/ 797 h 2901"/>
                <a:gd name="T2" fmla="*/ 4754 w 4694"/>
                <a:gd name="T3" fmla="*/ 665 h 2901"/>
                <a:gd name="T4" fmla="*/ 4676 w 4694"/>
                <a:gd name="T5" fmla="*/ 540 h 2901"/>
                <a:gd name="T6" fmla="*/ 4550 w 4694"/>
                <a:gd name="T7" fmla="*/ 426 h 2901"/>
                <a:gd name="T8" fmla="*/ 4383 w 4694"/>
                <a:gd name="T9" fmla="*/ 312 h 2901"/>
                <a:gd name="T10" fmla="*/ 4162 w 4694"/>
                <a:gd name="T11" fmla="*/ 216 h 2901"/>
                <a:gd name="T12" fmla="*/ 3905 w 4694"/>
                <a:gd name="T13" fmla="*/ 120 h 2901"/>
                <a:gd name="T14" fmla="*/ 3606 w 4694"/>
                <a:gd name="T15" fmla="*/ 36 h 2901"/>
                <a:gd name="T16" fmla="*/ 3265 w 4694"/>
                <a:gd name="T17" fmla="*/ 0 h 2901"/>
                <a:gd name="T18" fmla="*/ 3606 w 4694"/>
                <a:gd name="T19" fmla="*/ 78 h 2901"/>
                <a:gd name="T20" fmla="*/ 3905 w 4694"/>
                <a:gd name="T21" fmla="*/ 162 h 2901"/>
                <a:gd name="T22" fmla="*/ 4162 w 4694"/>
                <a:gd name="T23" fmla="*/ 258 h 2901"/>
                <a:gd name="T24" fmla="*/ 4371 w 4694"/>
                <a:gd name="T25" fmla="*/ 366 h 2901"/>
                <a:gd name="T26" fmla="*/ 4527 w 4694"/>
                <a:gd name="T27" fmla="*/ 480 h 2901"/>
                <a:gd name="T28" fmla="*/ 4640 w 4694"/>
                <a:gd name="T29" fmla="*/ 605 h 2901"/>
                <a:gd name="T30" fmla="*/ 4700 w 4694"/>
                <a:gd name="T31" fmla="*/ 737 h 2901"/>
                <a:gd name="T32" fmla="*/ 4700 w 4694"/>
                <a:gd name="T33" fmla="*/ 875 h 2901"/>
                <a:gd name="T34" fmla="*/ 4658 w 4694"/>
                <a:gd name="T35" fmla="*/ 1001 h 2901"/>
                <a:gd name="T36" fmla="*/ 4576 w 4694"/>
                <a:gd name="T37" fmla="*/ 1127 h 2901"/>
                <a:gd name="T38" fmla="*/ 4455 w 4694"/>
                <a:gd name="T39" fmla="*/ 1259 h 2901"/>
                <a:gd name="T40" fmla="*/ 4298 w 4694"/>
                <a:gd name="T41" fmla="*/ 1385 h 2901"/>
                <a:gd name="T42" fmla="*/ 4102 w 4694"/>
                <a:gd name="T43" fmla="*/ 1517 h 2901"/>
                <a:gd name="T44" fmla="*/ 3875 w 4694"/>
                <a:gd name="T45" fmla="*/ 1648 h 2901"/>
                <a:gd name="T46" fmla="*/ 3613 w 4694"/>
                <a:gd name="T47" fmla="*/ 1774 h 2901"/>
                <a:gd name="T48" fmla="*/ 3322 w 4694"/>
                <a:gd name="T49" fmla="*/ 1906 h 2901"/>
                <a:gd name="T50" fmla="*/ 2998 w 4694"/>
                <a:gd name="T51" fmla="*/ 2032 h 2901"/>
                <a:gd name="T52" fmla="*/ 2643 w 4694"/>
                <a:gd name="T53" fmla="*/ 2164 h 2901"/>
                <a:gd name="T54" fmla="*/ 2266 w 4694"/>
                <a:gd name="T55" fmla="*/ 2284 h 2901"/>
                <a:gd name="T56" fmla="*/ 1860 w 4694"/>
                <a:gd name="T57" fmla="*/ 2410 h 2901"/>
                <a:gd name="T58" fmla="*/ 1426 w 4694"/>
                <a:gd name="T59" fmla="*/ 2530 h 2901"/>
                <a:gd name="T60" fmla="*/ 496 w 4694"/>
                <a:gd name="T61" fmla="*/ 2757 h 2901"/>
                <a:gd name="T62" fmla="*/ 0 w 4694"/>
                <a:gd name="T63" fmla="*/ 2901 h 2901"/>
                <a:gd name="T64" fmla="*/ 987 w 4694"/>
                <a:gd name="T65" fmla="*/ 2674 h 2901"/>
                <a:gd name="T66" fmla="*/ 1668 w 4694"/>
                <a:gd name="T67" fmla="*/ 2494 h 2901"/>
                <a:gd name="T68" fmla="*/ 2099 w 4694"/>
                <a:gd name="T69" fmla="*/ 2374 h 2901"/>
                <a:gd name="T70" fmla="*/ 2499 w 4694"/>
                <a:gd name="T71" fmla="*/ 2248 h 2901"/>
                <a:gd name="T72" fmla="*/ 2870 w 4694"/>
                <a:gd name="T73" fmla="*/ 2116 h 2901"/>
                <a:gd name="T74" fmla="*/ 3211 w 4694"/>
                <a:gd name="T75" fmla="*/ 1984 h 2901"/>
                <a:gd name="T76" fmla="*/ 3528 w 4694"/>
                <a:gd name="T77" fmla="*/ 1858 h 2901"/>
                <a:gd name="T78" fmla="*/ 3809 w 4694"/>
                <a:gd name="T79" fmla="*/ 1720 h 2901"/>
                <a:gd name="T80" fmla="*/ 4060 w 4694"/>
                <a:gd name="T81" fmla="*/ 1589 h 2901"/>
                <a:gd name="T82" fmla="*/ 4272 w 4694"/>
                <a:gd name="T83" fmla="*/ 1457 h 2901"/>
                <a:gd name="T84" fmla="*/ 4455 w 4694"/>
                <a:gd name="T85" fmla="*/ 1325 h 2901"/>
                <a:gd name="T86" fmla="*/ 4595 w 4694"/>
                <a:gd name="T87" fmla="*/ 1193 h 2901"/>
                <a:gd name="T88" fmla="*/ 4700 w 4694"/>
                <a:gd name="T89" fmla="*/ 1061 h 2901"/>
                <a:gd name="T90" fmla="*/ 4760 w 4694"/>
                <a:gd name="T91" fmla="*/ 935 h 2901"/>
                <a:gd name="T92" fmla="*/ 477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833 w 3761"/>
                <a:gd name="T1" fmla="*/ 719 h 2356"/>
                <a:gd name="T2" fmla="*/ 3803 w 3761"/>
                <a:gd name="T3" fmla="*/ 599 h 2356"/>
                <a:gd name="T4" fmla="*/ 3725 w 3761"/>
                <a:gd name="T5" fmla="*/ 486 h 2356"/>
                <a:gd name="T6" fmla="*/ 3588 w 3761"/>
                <a:gd name="T7" fmla="*/ 378 h 2356"/>
                <a:gd name="T8" fmla="*/ 3414 w 3761"/>
                <a:gd name="T9" fmla="*/ 282 h 2356"/>
                <a:gd name="T10" fmla="*/ 3187 w 3761"/>
                <a:gd name="T11" fmla="*/ 192 h 2356"/>
                <a:gd name="T12" fmla="*/ 2918 w 3761"/>
                <a:gd name="T13" fmla="*/ 108 h 2356"/>
                <a:gd name="T14" fmla="*/ 2607 w 3761"/>
                <a:gd name="T15" fmla="*/ 36 h 2356"/>
                <a:gd name="T16" fmla="*/ 2272 w 3761"/>
                <a:gd name="T17" fmla="*/ 0 h 2356"/>
                <a:gd name="T18" fmla="*/ 2625 w 3761"/>
                <a:gd name="T19" fmla="*/ 72 h 2356"/>
                <a:gd name="T20" fmla="*/ 2930 w 3761"/>
                <a:gd name="T21" fmla="*/ 150 h 2356"/>
                <a:gd name="T22" fmla="*/ 3199 w 3761"/>
                <a:gd name="T23" fmla="*/ 234 h 2356"/>
                <a:gd name="T24" fmla="*/ 3414 w 3761"/>
                <a:gd name="T25" fmla="*/ 330 h 2356"/>
                <a:gd name="T26" fmla="*/ 3582 w 3761"/>
                <a:gd name="T27" fmla="*/ 432 h 2356"/>
                <a:gd name="T28" fmla="*/ 3695 w 3761"/>
                <a:gd name="T29" fmla="*/ 545 h 2356"/>
                <a:gd name="T30" fmla="*/ 3755 w 3761"/>
                <a:gd name="T31" fmla="*/ 665 h 2356"/>
                <a:gd name="T32" fmla="*/ 3761 w 3761"/>
                <a:gd name="T33" fmla="*/ 791 h 2356"/>
                <a:gd name="T34" fmla="*/ 3725 w 3761"/>
                <a:gd name="T35" fmla="*/ 887 h 2356"/>
                <a:gd name="T36" fmla="*/ 3663 w 3761"/>
                <a:gd name="T37" fmla="*/ 989 h 2356"/>
                <a:gd name="T38" fmla="*/ 3564 w 3761"/>
                <a:gd name="T39" fmla="*/ 1091 h 2356"/>
                <a:gd name="T40" fmla="*/ 3438 w 3761"/>
                <a:gd name="T41" fmla="*/ 1187 h 2356"/>
                <a:gd name="T42" fmla="*/ 3283 w 3761"/>
                <a:gd name="T43" fmla="*/ 1289 h 2356"/>
                <a:gd name="T44" fmla="*/ 3103 w 3761"/>
                <a:gd name="T45" fmla="*/ 1391 h 2356"/>
                <a:gd name="T46" fmla="*/ 2888 w 3761"/>
                <a:gd name="T47" fmla="*/ 1493 h 2356"/>
                <a:gd name="T48" fmla="*/ 2655 w 3761"/>
                <a:gd name="T49" fmla="*/ 1589 h 2356"/>
                <a:gd name="T50" fmla="*/ 2117 w 3761"/>
                <a:gd name="T51" fmla="*/ 1786 h 2356"/>
                <a:gd name="T52" fmla="*/ 1489 w 3761"/>
                <a:gd name="T53" fmla="*/ 1972 h 2356"/>
                <a:gd name="T54" fmla="*/ 777 w 3761"/>
                <a:gd name="T55" fmla="*/ 2158 h 2356"/>
                <a:gd name="T56" fmla="*/ 0 w 3761"/>
                <a:gd name="T57" fmla="*/ 2326 h 2356"/>
                <a:gd name="T58" fmla="*/ 407 w 3761"/>
                <a:gd name="T59" fmla="*/ 2272 h 2356"/>
                <a:gd name="T60" fmla="*/ 1166 w 3761"/>
                <a:gd name="T61" fmla="*/ 2092 h 2356"/>
                <a:gd name="T62" fmla="*/ 1848 w 3761"/>
                <a:gd name="T63" fmla="*/ 1900 h 2356"/>
                <a:gd name="T64" fmla="*/ 2440 w 3761"/>
                <a:gd name="T65" fmla="*/ 1702 h 2356"/>
                <a:gd name="T66" fmla="*/ 2701 w 3761"/>
                <a:gd name="T67" fmla="*/ 1607 h 2356"/>
                <a:gd name="T68" fmla="*/ 2936 w 3761"/>
                <a:gd name="T69" fmla="*/ 1505 h 2356"/>
                <a:gd name="T70" fmla="*/ 3151 w 3761"/>
                <a:gd name="T71" fmla="*/ 1403 h 2356"/>
                <a:gd name="T72" fmla="*/ 3341 w 3761"/>
                <a:gd name="T73" fmla="*/ 1301 h 2356"/>
                <a:gd name="T74" fmla="*/ 3498 w 3761"/>
                <a:gd name="T75" fmla="*/ 1193 h 2356"/>
                <a:gd name="T76" fmla="*/ 3625 w 3761"/>
                <a:gd name="T77" fmla="*/ 1091 h 2356"/>
                <a:gd name="T78" fmla="*/ 3725 w 3761"/>
                <a:gd name="T79" fmla="*/ 989 h 2356"/>
                <a:gd name="T80" fmla="*/ 3791 w 3761"/>
                <a:gd name="T81" fmla="*/ 887 h 2356"/>
                <a:gd name="T82" fmla="*/ 382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78 w 2924"/>
                <a:gd name="T1" fmla="*/ 647 h 1846"/>
                <a:gd name="T2" fmla="*/ 2930 w 2924"/>
                <a:gd name="T3" fmla="*/ 528 h 1846"/>
                <a:gd name="T4" fmla="*/ 2802 w 2924"/>
                <a:gd name="T5" fmla="*/ 414 h 1846"/>
                <a:gd name="T6" fmla="*/ 2607 w 2924"/>
                <a:gd name="T7" fmla="*/ 318 h 1846"/>
                <a:gd name="T8" fmla="*/ 2344 w 2924"/>
                <a:gd name="T9" fmla="*/ 228 h 1846"/>
                <a:gd name="T10" fmla="*/ 2021 w 2924"/>
                <a:gd name="T11" fmla="*/ 150 h 1846"/>
                <a:gd name="T12" fmla="*/ 1638 w 2924"/>
                <a:gd name="T13" fmla="*/ 78 h 1846"/>
                <a:gd name="T14" fmla="*/ 1202 w 2924"/>
                <a:gd name="T15" fmla="*/ 24 h 1846"/>
                <a:gd name="T16" fmla="*/ 706 w 2924"/>
                <a:gd name="T17" fmla="*/ 0 h 1846"/>
                <a:gd name="T18" fmla="*/ 1214 w 2924"/>
                <a:gd name="T19" fmla="*/ 48 h 1846"/>
                <a:gd name="T20" fmla="*/ 1656 w 2924"/>
                <a:gd name="T21" fmla="*/ 108 h 1846"/>
                <a:gd name="T22" fmla="*/ 2045 w 2924"/>
                <a:gd name="T23" fmla="*/ 180 h 1846"/>
                <a:gd name="T24" fmla="*/ 2368 w 2924"/>
                <a:gd name="T25" fmla="*/ 264 h 1846"/>
                <a:gd name="T26" fmla="*/ 2619 w 2924"/>
                <a:gd name="T27" fmla="*/ 360 h 1846"/>
                <a:gd name="T28" fmla="*/ 2802 w 2924"/>
                <a:gd name="T29" fmla="*/ 468 h 1846"/>
                <a:gd name="T30" fmla="*/ 2900 w 2924"/>
                <a:gd name="T31" fmla="*/ 587 h 1846"/>
                <a:gd name="T32" fmla="*/ 2918 w 2924"/>
                <a:gd name="T33" fmla="*/ 713 h 1846"/>
                <a:gd name="T34" fmla="*/ 2894 w 2924"/>
                <a:gd name="T35" fmla="*/ 785 h 1846"/>
                <a:gd name="T36" fmla="*/ 2846 w 2924"/>
                <a:gd name="T37" fmla="*/ 857 h 1846"/>
                <a:gd name="T38" fmla="*/ 2673 w 2924"/>
                <a:gd name="T39" fmla="*/ 1001 h 1846"/>
                <a:gd name="T40" fmla="*/ 2410 w 2924"/>
                <a:gd name="T41" fmla="*/ 1145 h 1846"/>
                <a:gd name="T42" fmla="*/ 2069 w 2924"/>
                <a:gd name="T43" fmla="*/ 1289 h 1846"/>
                <a:gd name="T44" fmla="*/ 1656 w 2924"/>
                <a:gd name="T45" fmla="*/ 1433 h 1846"/>
                <a:gd name="T46" fmla="*/ 1166 w 2924"/>
                <a:gd name="T47" fmla="*/ 1571 h 1846"/>
                <a:gd name="T48" fmla="*/ 616 w 2924"/>
                <a:gd name="T49" fmla="*/ 1702 h 1846"/>
                <a:gd name="T50" fmla="*/ 0 w 2924"/>
                <a:gd name="T51" fmla="*/ 1828 h 1846"/>
                <a:gd name="T52" fmla="*/ 317 w 2924"/>
                <a:gd name="T53" fmla="*/ 1780 h 1846"/>
                <a:gd name="T54" fmla="*/ 915 w 2924"/>
                <a:gd name="T55" fmla="*/ 1648 h 1846"/>
                <a:gd name="T56" fmla="*/ 1441 w 2924"/>
                <a:gd name="T57" fmla="*/ 1511 h 1846"/>
                <a:gd name="T58" fmla="*/ 1907 w 2924"/>
                <a:gd name="T59" fmla="*/ 1367 h 1846"/>
                <a:gd name="T60" fmla="*/ 2296 w 2924"/>
                <a:gd name="T61" fmla="*/ 1223 h 1846"/>
                <a:gd name="T62" fmla="*/ 2607 w 2924"/>
                <a:gd name="T63" fmla="*/ 1079 h 1846"/>
                <a:gd name="T64" fmla="*/ 2828 w 2924"/>
                <a:gd name="T65" fmla="*/ 929 h 1846"/>
                <a:gd name="T66" fmla="*/ 2930 w 2924"/>
                <a:gd name="T67" fmla="*/ 815 h 1846"/>
                <a:gd name="T68" fmla="*/ 2966 w 2924"/>
                <a:gd name="T69" fmla="*/ 743 h 1846"/>
                <a:gd name="T70" fmla="*/ 2978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2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18 w 1488"/>
                <a:gd name="T7" fmla="*/ 186 h 204"/>
                <a:gd name="T8" fmla="*/ 1429 w 1488"/>
                <a:gd name="T9" fmla="*/ 204 h 204"/>
                <a:gd name="T10" fmla="*/ 142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4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5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105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5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9 w 323"/>
                  <a:gd name="T13" fmla="*/ 18 h 162"/>
                  <a:gd name="T14" fmla="*/ 245 w 323"/>
                  <a:gd name="T15" fmla="*/ 54 h 162"/>
                  <a:gd name="T16" fmla="*/ 293 w 323"/>
                  <a:gd name="T17" fmla="*/ 90 h 162"/>
                  <a:gd name="T18" fmla="*/ 323 w 323"/>
                  <a:gd name="T19" fmla="*/ 114 h 162"/>
                  <a:gd name="T20" fmla="*/ 329 w 323"/>
                  <a:gd name="T21" fmla="*/ 126 h 162"/>
                  <a:gd name="T22" fmla="*/ 329 w 323"/>
                  <a:gd name="T23" fmla="*/ 126 h 162"/>
                  <a:gd name="T24" fmla="*/ 227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90 w 1250"/>
                  <a:gd name="T1" fmla="*/ 641 h 923"/>
                  <a:gd name="T2" fmla="*/ 1190 w 1250"/>
                  <a:gd name="T3" fmla="*/ 473 h 923"/>
                  <a:gd name="T4" fmla="*/ 1160 w 1250"/>
                  <a:gd name="T5" fmla="*/ 384 h 923"/>
                  <a:gd name="T6" fmla="*/ 1136 w 1250"/>
                  <a:gd name="T7" fmla="*/ 288 h 923"/>
                  <a:gd name="T8" fmla="*/ 1071 w 1250"/>
                  <a:gd name="T9" fmla="*/ 174 h 923"/>
                  <a:gd name="T10" fmla="*/ 999 w 1250"/>
                  <a:gd name="T11" fmla="*/ 96 h 923"/>
                  <a:gd name="T12" fmla="*/ 981 w 1250"/>
                  <a:gd name="T13" fmla="*/ 72 h 923"/>
                  <a:gd name="T14" fmla="*/ 909 w 1250"/>
                  <a:gd name="T15" fmla="*/ 18 h 923"/>
                  <a:gd name="T16" fmla="*/ 837 w 1250"/>
                  <a:gd name="T17" fmla="*/ 6 h 923"/>
                  <a:gd name="T18" fmla="*/ 724 w 1250"/>
                  <a:gd name="T19" fmla="*/ 24 h 923"/>
                  <a:gd name="T20" fmla="*/ 676 w 1250"/>
                  <a:gd name="T21" fmla="*/ 42 h 923"/>
                  <a:gd name="T22" fmla="*/ 580 w 1250"/>
                  <a:gd name="T23" fmla="*/ 120 h 923"/>
                  <a:gd name="T24" fmla="*/ 544 w 1250"/>
                  <a:gd name="T25" fmla="*/ 228 h 923"/>
                  <a:gd name="T26" fmla="*/ 521 w 1250"/>
                  <a:gd name="T27" fmla="*/ 348 h 923"/>
                  <a:gd name="T28" fmla="*/ 437 w 1250"/>
                  <a:gd name="T29" fmla="*/ 479 h 923"/>
                  <a:gd name="T30" fmla="*/ 419 w 1250"/>
                  <a:gd name="T31" fmla="*/ 539 h 923"/>
                  <a:gd name="T32" fmla="*/ 359 w 1250"/>
                  <a:gd name="T33" fmla="*/ 599 h 923"/>
                  <a:gd name="T34" fmla="*/ 311 w 1250"/>
                  <a:gd name="T35" fmla="*/ 629 h 923"/>
                  <a:gd name="T36" fmla="*/ 299 w 1250"/>
                  <a:gd name="T37" fmla="*/ 635 h 923"/>
                  <a:gd name="T38" fmla="*/ 263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6 w 1250"/>
                  <a:gd name="T47" fmla="*/ 869 h 923"/>
                  <a:gd name="T48" fmla="*/ 652 w 1250"/>
                  <a:gd name="T49" fmla="*/ 827 h 923"/>
                  <a:gd name="T50" fmla="*/ 712 w 1250"/>
                  <a:gd name="T51" fmla="*/ 725 h 923"/>
                  <a:gd name="T52" fmla="*/ 706 w 1250"/>
                  <a:gd name="T53" fmla="*/ 611 h 923"/>
                  <a:gd name="T54" fmla="*/ 794 w 1250"/>
                  <a:gd name="T55" fmla="*/ 551 h 923"/>
                  <a:gd name="T56" fmla="*/ 897 w 1250"/>
                  <a:gd name="T57" fmla="*/ 449 h 923"/>
                  <a:gd name="T58" fmla="*/ 927 w 1250"/>
                  <a:gd name="T59" fmla="*/ 414 h 923"/>
                  <a:gd name="T60" fmla="*/ 993 w 1250"/>
                  <a:gd name="T61" fmla="*/ 318 h 923"/>
                  <a:gd name="T62" fmla="*/ 1041 w 1250"/>
                  <a:gd name="T63" fmla="*/ 336 h 923"/>
                  <a:gd name="T64" fmla="*/ 1142 w 1250"/>
                  <a:gd name="T65" fmla="*/ 617 h 923"/>
                  <a:gd name="T66" fmla="*/ 1136 w 1250"/>
                  <a:gd name="T67" fmla="*/ 689 h 923"/>
                  <a:gd name="T68" fmla="*/ 1172 w 1250"/>
                  <a:gd name="T69" fmla="*/ 749 h 923"/>
                  <a:gd name="T70" fmla="*/ 1226 w 1250"/>
                  <a:gd name="T71" fmla="*/ 713 h 923"/>
                  <a:gd name="T72" fmla="*/ 1262 w 1250"/>
                  <a:gd name="T73" fmla="*/ 749 h 923"/>
                  <a:gd name="T74" fmla="*/ 1274 w 1250"/>
                  <a:gd name="T75" fmla="*/ 743 h 923"/>
                  <a:gd name="T76" fmla="*/ 706 w 1250"/>
                  <a:gd name="T77" fmla="*/ 264 h 923"/>
                  <a:gd name="T78" fmla="*/ 802 w 1250"/>
                  <a:gd name="T79" fmla="*/ 372 h 923"/>
                  <a:gd name="T80" fmla="*/ 778 w 1250"/>
                  <a:gd name="T81" fmla="*/ 443 h 923"/>
                  <a:gd name="T82" fmla="*/ 718 w 1250"/>
                  <a:gd name="T83" fmla="*/ 515 h 923"/>
                  <a:gd name="T84" fmla="*/ 670 w 1250"/>
                  <a:gd name="T85" fmla="*/ 569 h 923"/>
                  <a:gd name="T86" fmla="*/ 628 w 1250"/>
                  <a:gd name="T87" fmla="*/ 593 h 923"/>
                  <a:gd name="T88" fmla="*/ 586 w 1250"/>
                  <a:gd name="T89" fmla="*/ 617 h 923"/>
                  <a:gd name="T90" fmla="*/ 574 w 1250"/>
                  <a:gd name="T91" fmla="*/ 707 h 923"/>
                  <a:gd name="T92" fmla="*/ 359 w 1250"/>
                  <a:gd name="T93" fmla="*/ 755 h 923"/>
                  <a:gd name="T94" fmla="*/ 395 w 1250"/>
                  <a:gd name="T95" fmla="*/ 641 h 923"/>
                  <a:gd name="T96" fmla="*/ 431 w 1250"/>
                  <a:gd name="T97" fmla="*/ 647 h 923"/>
                  <a:gd name="T98" fmla="*/ 449 w 1250"/>
                  <a:gd name="T99" fmla="*/ 617 h 923"/>
                  <a:gd name="T100" fmla="*/ 580 w 1250"/>
                  <a:gd name="T101" fmla="*/ 515 h 923"/>
                  <a:gd name="T102" fmla="*/ 628 w 1250"/>
                  <a:gd name="T103" fmla="*/ 473 h 923"/>
                  <a:gd name="T104" fmla="*/ 652 w 1250"/>
                  <a:gd name="T105" fmla="*/ 396 h 923"/>
                  <a:gd name="T106" fmla="*/ 652 w 1250"/>
                  <a:gd name="T107" fmla="*/ 378 h 923"/>
                  <a:gd name="T108" fmla="*/ 676 w 1250"/>
                  <a:gd name="T109" fmla="*/ 270 h 923"/>
                  <a:gd name="T110" fmla="*/ 694 w 1250"/>
                  <a:gd name="T111" fmla="*/ 192 h 923"/>
                  <a:gd name="T112" fmla="*/ 706 w 1250"/>
                  <a:gd name="T113" fmla="*/ 264 h 923"/>
                  <a:gd name="T114" fmla="*/ 544 w 1250"/>
                  <a:gd name="T115" fmla="*/ 455 h 923"/>
                  <a:gd name="T116" fmla="*/ 64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5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4 w 72"/>
                  <a:gd name="T3" fmla="*/ 24 h 54"/>
                  <a:gd name="T4" fmla="*/ 66 w 72"/>
                  <a:gd name="T5" fmla="*/ 12 h 54"/>
                  <a:gd name="T6" fmla="*/ 72 w 72"/>
                  <a:gd name="T7" fmla="*/ 6 h 54"/>
                  <a:gd name="T8" fmla="*/ 78 w 72"/>
                  <a:gd name="T9" fmla="*/ 0 h 54"/>
                  <a:gd name="T10" fmla="*/ 48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3 w 287"/>
                  <a:gd name="T1" fmla="*/ 0 h 84"/>
                  <a:gd name="T2" fmla="*/ 0 w 287"/>
                  <a:gd name="T3" fmla="*/ 84 h 84"/>
                  <a:gd name="T4" fmla="*/ 174 w 287"/>
                  <a:gd name="T5" fmla="*/ 36 h 84"/>
                  <a:gd name="T6" fmla="*/ 114 w 287"/>
                  <a:gd name="T7" fmla="*/ 60 h 84"/>
                  <a:gd name="T8" fmla="*/ 282 w 287"/>
                  <a:gd name="T9" fmla="*/ 18 h 84"/>
                  <a:gd name="T10" fmla="*/ 293 w 287"/>
                  <a:gd name="T11" fmla="*/ 0 h 84"/>
                  <a:gd name="T12" fmla="*/ 293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6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7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7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3164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3164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3164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3164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  <p:sp>
            <p:nvSpPr>
              <p:cNvPr id="3164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a typeface="ＭＳ Ｐゴシック" charset="-128"/>
                </a:endParaRPr>
              </a:p>
            </p:txBody>
          </p:sp>
        </p:grpSp>
      </p:grpSp>
      <p:sp>
        <p:nvSpPr>
          <p:cNvPr id="3164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64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64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charset="-128"/>
              </a:defRPr>
            </a:lvl1pPr>
          </a:lstStyle>
          <a:p>
            <a:pPr>
              <a:defRPr/>
            </a:pPr>
            <a:fld id="{EFC491DD-0FF1-4EB5-AB09-FD86D6DEA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16462" name="Line 46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316463" name="Line 47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316464" name="Rectangle 48"/>
          <p:cNvSpPr>
            <a:spLocks noChangeArrowheads="1"/>
          </p:cNvSpPr>
          <p:nvPr userDrawn="1"/>
        </p:nvSpPr>
        <p:spPr bwMode="auto">
          <a:xfrm>
            <a:off x="1700213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sp>
        <p:nvSpPr>
          <p:cNvPr id="316465" name="Line 49"/>
          <p:cNvSpPr>
            <a:spLocks noChangeShapeType="1"/>
          </p:cNvSpPr>
          <p:nvPr userDrawn="1"/>
        </p:nvSpPr>
        <p:spPr bwMode="auto">
          <a:xfrm flipH="1"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Verdana" charset="0"/>
              <a:ea typeface="ＭＳ Ｐゴシック" charset="0"/>
            </a:endParaRPr>
          </a:p>
        </p:txBody>
      </p:sp>
      <p:pic>
        <p:nvPicPr>
          <p:cNvPr id="1036" name="Picture 50" descr="topleft_hd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185"/>
          <a:stretch>
            <a:fillRect/>
          </a:stretch>
        </p:blipFill>
        <p:spPr bwMode="auto">
          <a:xfrm>
            <a:off x="0" y="0"/>
            <a:ext cx="804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51" descr="group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550" y="5949950"/>
            <a:ext cx="6794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68" name="Rectangle 52"/>
          <p:cNvSpPr>
            <a:spLocks noChangeArrowheads="1"/>
          </p:cNvSpPr>
          <p:nvPr userDrawn="1"/>
        </p:nvSpPr>
        <p:spPr bwMode="auto">
          <a:xfrm>
            <a:off x="7239000" y="715963"/>
            <a:ext cx="1905000" cy="24447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GB" sz="1000">
                <a:latin typeface="Arial Narrow" charset="0"/>
                <a:ea typeface="ＭＳ Ｐゴシック" charset="0"/>
              </a:rPr>
              <a:t>Long Term Rights Allocation Policies</a:t>
            </a:r>
            <a:endParaRPr lang="en-GB" sz="1000" b="1">
              <a:latin typeface="Arial Narrow" charset="0"/>
              <a:ea typeface="ＭＳ Ｐゴシック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ike.co.z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5229225"/>
            <a:ext cx="8534400" cy="16287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000" b="1" dirty="0" smtClean="0">
                <a:cs typeface="+mn-cs"/>
                <a:hlinkClick r:id="rId3"/>
              </a:rPr>
              <a:t>W: </a:t>
            </a:r>
            <a:r>
              <a:rPr lang="en-US" sz="2000" dirty="0" smtClean="0">
                <a:cs typeface="+mn-cs"/>
                <a:hlinkClick r:id="rId3"/>
              </a:rPr>
              <a:t>www.feike.co.za</a:t>
            </a:r>
            <a:endParaRPr lang="en-US" sz="2000" dirty="0" smtClean="0">
              <a:cs typeface="+mn-cs"/>
            </a:endParaRPr>
          </a:p>
          <a:p>
            <a:pPr algn="l" eaLnBrk="1" hangingPunct="1">
              <a:defRPr/>
            </a:pPr>
            <a:r>
              <a:rPr lang="en-US" sz="2000" b="1" u="sng" dirty="0" smtClean="0">
                <a:cs typeface="+mn-cs"/>
              </a:rPr>
              <a:t>B:</a:t>
            </a:r>
            <a:r>
              <a:rPr lang="en-US" sz="2000" b="1" dirty="0" smtClean="0">
                <a:cs typeface="+mn-cs"/>
              </a:rPr>
              <a:t> </a:t>
            </a:r>
            <a:r>
              <a:rPr lang="en-US" sz="2000" dirty="0" err="1" smtClean="0">
                <a:cs typeface="+mn-cs"/>
              </a:rPr>
              <a:t>Feikemanagement.blogspot.com</a:t>
            </a:r>
            <a:r>
              <a:rPr lang="en-US" sz="2000" dirty="0" smtClean="0">
                <a:cs typeface="+mn-cs"/>
              </a:rPr>
              <a:t> </a:t>
            </a:r>
          </a:p>
          <a:p>
            <a:pPr algn="l" eaLnBrk="1" hangingPunct="1">
              <a:defRPr/>
            </a:pPr>
            <a:r>
              <a:rPr lang="en-GB" sz="2000" b="1" u="sng" dirty="0" smtClean="0">
                <a:cs typeface="+mn-cs"/>
              </a:rPr>
              <a:t>T:</a:t>
            </a:r>
            <a:r>
              <a:rPr lang="en-GB" sz="2000" dirty="0" smtClean="0">
                <a:cs typeface="+mn-cs"/>
              </a:rPr>
              <a:t> @feikemanagement</a:t>
            </a:r>
            <a:endParaRPr lang="en-GB" sz="2000" b="1" u="sng" dirty="0" smtClean="0">
              <a:cs typeface="+mn-cs"/>
            </a:endParaRP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228600" y="981075"/>
            <a:ext cx="8915400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1800" b="1">
                <a:ea typeface="ＭＳ Ｐゴシック" charset="-128"/>
              </a:rPr>
              <a:t>Symposium on IUU Fishing in Southern African Waters &amp; Beyond:  </a:t>
            </a:r>
          </a:p>
          <a:p>
            <a:pPr algn="ctr" eaLnBrk="1" hangingPunct="1">
              <a:defRPr/>
            </a:pPr>
            <a:r>
              <a:rPr lang="en-US" sz="1800" b="1">
                <a:ea typeface="ＭＳ Ｐゴシック" charset="-128"/>
              </a:rPr>
              <a:t>Prevention And Law Enforcement</a:t>
            </a:r>
          </a:p>
          <a:p>
            <a:pPr algn="ctr" eaLnBrk="1" hangingPunct="1">
              <a:defRPr/>
            </a:pPr>
            <a:endParaRPr lang="en-US" b="1">
              <a:solidFill>
                <a:schemeClr val="tx2"/>
              </a:solidFill>
              <a:latin typeface="Berlin Sans FB" pitchFamily="34" charset="0"/>
              <a:ea typeface="ＭＳ Ｐゴシック" charset="-128"/>
            </a:endParaRPr>
          </a:p>
          <a:p>
            <a:pPr algn="ctr" eaLnBrk="1" hangingPunct="1">
              <a:defRPr/>
            </a:pPr>
            <a:r>
              <a:rPr lang="en-US">
                <a:solidFill>
                  <a:schemeClr val="tx2"/>
                </a:solidFill>
                <a:latin typeface="Berlin Sans FB" pitchFamily="34" charset="0"/>
                <a:ea typeface="ＭＳ Ｐゴシック" charset="-128"/>
              </a:rPr>
              <a:t>Constraints &amp; Opportunities: Enforcing South African Fisheries Laws</a:t>
            </a:r>
          </a:p>
        </p:txBody>
      </p:sp>
      <p:pic>
        <p:nvPicPr>
          <p:cNvPr id="15364" name="Picture 12" descr="M 7Y56NHHVV ;=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188" y="4868863"/>
            <a:ext cx="3690937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IMEL_Logo_Colou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00338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2700"/>
            <a:ext cx="2484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8750"/>
            <a:ext cx="77724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My Argument… In an Abalone Shell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143000"/>
            <a:ext cx="76962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Fisheries compliance in SA today is in meltdown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There is no definitive enforcement policy or strategy for M&amp;E purposes.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On 19 February 2013, Fisheries Dept reported to Parliament that – 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sz="2000" smtClean="0"/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smtClean="0">
                <a:solidFill>
                  <a:srgbClr val="FFFF70"/>
                </a:solidFill>
              </a:rPr>
              <a:t>“</a:t>
            </a:r>
            <a:r>
              <a:rPr lang="en-US" altLang="ja-JP" sz="2000" i="1" smtClean="0">
                <a:solidFill>
                  <a:srgbClr val="FFFF70"/>
                </a:solidFill>
              </a:rPr>
              <a:t>The offshore fisheries and the EEZ are not being patrolled. We therefore cannot determine whether any IUU fishing is taking place</a:t>
            </a:r>
            <a:r>
              <a:rPr lang="en-US" altLang="en-US" sz="2000" i="1" smtClean="0">
                <a:solidFill>
                  <a:srgbClr val="FFFF70"/>
                </a:solidFill>
              </a:rPr>
              <a:t>”</a:t>
            </a:r>
            <a:r>
              <a:rPr lang="en-US" altLang="ja-JP" sz="2000" i="1" smtClean="0">
                <a:solidFill>
                  <a:srgbClr val="FFFF70"/>
                </a:solidFill>
              </a:rPr>
              <a:t>. </a:t>
            </a:r>
            <a:endParaRPr lang="en-US" altLang="ja-JP" sz="2000" smtClean="0">
              <a:solidFill>
                <a:srgbClr val="FFFF7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SA</a:t>
            </a:r>
            <a:r>
              <a:rPr lang="en-US" altLang="en-US" sz="2400" smtClean="0"/>
              <a:t>’</a:t>
            </a:r>
            <a:r>
              <a:rPr lang="en-US" sz="2400" smtClean="0"/>
              <a:t>s fleet of patrol vessels and RIB</a:t>
            </a:r>
            <a:r>
              <a:rPr lang="en-US" altLang="en-US" sz="2400" smtClean="0"/>
              <a:t>’</a:t>
            </a:r>
            <a:r>
              <a:rPr lang="en-US" sz="2400" smtClean="0"/>
              <a:t>s are inoperative &amp; have been so since 1 April 2012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No fisheries observer programme either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A shore-based monitoring programme with significant shortcomings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Arrest but without the follow-through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  <p:pic>
        <p:nvPicPr>
          <p:cNvPr id="16388" name="Picture 9" descr="M 7Y56NHHVV ;=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5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8750"/>
            <a:ext cx="77724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My Argument… on the +ve Side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143000"/>
            <a:ext cx="76962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The Fisheries Department</a:t>
            </a:r>
            <a:r>
              <a:rPr lang="en-US" altLang="en-US" sz="2400" smtClean="0"/>
              <a:t>’</a:t>
            </a:r>
            <a:r>
              <a:rPr lang="en-US" sz="2400" smtClean="0"/>
              <a:t>s Special Investigations Unit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The City of Cape Town</a:t>
            </a:r>
            <a:r>
              <a:rPr lang="en-US" altLang="en-US" sz="2400" smtClean="0"/>
              <a:t>’</a:t>
            </a:r>
            <a:r>
              <a:rPr lang="en-US" sz="2400" smtClean="0"/>
              <a:t>s Marine Law Enforcement Unit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Table Mountain National Parks Marine Protected Area Management Unit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  <p:pic>
        <p:nvPicPr>
          <p:cNvPr id="17412" name="Picture 9" descr="M 7Y56NHHVV ;=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5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8750"/>
            <a:ext cx="77724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The Fixer: An Opportunity for Fisheries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143000"/>
            <a:ext cx="76962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Schedule 4 (Part A) of the Constitution: 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/>
              <a:t>Marine resource management vests exclusively in national government (DAFF)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Both the MLRA and precedent support devolution of enforcement authority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MLRA – section 78</a:t>
            </a:r>
            <a:endParaRPr lang="en-US" sz="2000" smtClean="0"/>
          </a:p>
          <a:p>
            <a:pPr marL="457200" lvl="1" indent="0">
              <a:buFontTx/>
              <a:buNone/>
              <a:defRPr/>
            </a:pPr>
            <a:r>
              <a:rPr lang="en-US" altLang="en-US" sz="2000" i="1" smtClean="0"/>
              <a:t>“</a:t>
            </a:r>
            <a:r>
              <a:rPr lang="en-US" sz="2000" i="1" smtClean="0"/>
              <a:t>The Minister may assign the administration of any provision of this Act to the executive authority of a province.</a:t>
            </a:r>
            <a:r>
              <a:rPr lang="en-US" altLang="en-US" sz="2000" i="1" smtClean="0"/>
              <a:t>”</a:t>
            </a:r>
            <a:endParaRPr lang="en-US" altLang="ja-JP" sz="2000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History – Operation Trident (we need a clear &amp; coherent compliance &amp; enforcement strategy) – </a:t>
            </a:r>
          </a:p>
          <a:p>
            <a:pPr marL="457200" lvl="1" indent="0" eaLnBrk="1" hangingPunct="1">
              <a:lnSpc>
                <a:spcPct val="80000"/>
              </a:lnSpc>
              <a:defRPr/>
            </a:pPr>
            <a:r>
              <a:rPr lang="en-US" sz="1600" smtClean="0"/>
              <a:t>Green Courts (the cases of Marx and Ross)</a:t>
            </a:r>
          </a:p>
          <a:p>
            <a:pPr marL="457200" lvl="1" indent="0" eaLnBrk="1" hangingPunct="1">
              <a:lnSpc>
                <a:spcPct val="80000"/>
              </a:lnSpc>
              <a:defRPr/>
            </a:pPr>
            <a:r>
              <a:rPr lang="en-US" sz="1600" smtClean="0"/>
              <a:t>National, Provincial and local enforcement co-ordination (the case of abalone &amp; lobster outside of the City of Cape Town)</a:t>
            </a:r>
          </a:p>
          <a:p>
            <a:pPr marL="457200" lvl="1" indent="0" eaLnBrk="1" hangingPunct="1">
              <a:lnSpc>
                <a:spcPct val="80000"/>
              </a:lnSpc>
              <a:defRPr/>
            </a:pPr>
            <a:r>
              <a:rPr lang="en-US" sz="1600" smtClean="0"/>
              <a:t>Partnerships with NGO</a:t>
            </a:r>
            <a:r>
              <a:rPr lang="en-US" altLang="en-US" sz="1600" smtClean="0"/>
              <a:t>’</a:t>
            </a:r>
            <a:r>
              <a:rPr lang="en-US" sz="1600" smtClean="0"/>
              <a:t>s and fishing communities</a:t>
            </a:r>
          </a:p>
          <a:p>
            <a:pPr marL="457200" lvl="1" indent="0" eaLnBrk="1" hangingPunct="1">
              <a:lnSpc>
                <a:spcPct val="80000"/>
              </a:lnSpc>
              <a:defRPr/>
            </a:pPr>
            <a:r>
              <a:rPr lang="en-US" sz="1600" smtClean="0"/>
              <a:t>A strong DAFF  - we need boats at sea, FCO</a:t>
            </a:r>
            <a:r>
              <a:rPr lang="en-US" altLang="en-US" sz="1600" smtClean="0"/>
              <a:t>’</a:t>
            </a:r>
            <a:r>
              <a:rPr lang="en-US" sz="1600" smtClean="0"/>
              <a:t>s on the beat (not until 4pm) and an expanded SIU (the Case of Hout Bay Fishing Industries)</a:t>
            </a:r>
          </a:p>
          <a:p>
            <a:pPr marL="457200" lvl="1" indent="0" eaLnBrk="1" hangingPunct="1">
              <a:lnSpc>
                <a:spcPct val="80000"/>
              </a:lnSpc>
              <a:defRPr/>
            </a:pPr>
            <a:endParaRPr lang="en-US" sz="1600" smtClean="0"/>
          </a:p>
          <a:p>
            <a:pPr marL="457200" lvl="1" indent="0" eaLnBrk="1" hangingPunct="1">
              <a:lnSpc>
                <a:spcPct val="80000"/>
              </a:lnSpc>
              <a:defRPr/>
            </a:pPr>
            <a:endParaRPr lang="en-US" sz="1600" smtClean="0"/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sz="1600" smtClean="0"/>
          </a:p>
        </p:txBody>
      </p:sp>
      <p:pic>
        <p:nvPicPr>
          <p:cNvPr id="18436" name="Picture 9" descr="M 7Y56NHHVV ;=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5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5448</TotalTime>
  <Words>304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Verdana</vt:lpstr>
      <vt:lpstr>ＭＳ Ｐゴシック</vt:lpstr>
      <vt:lpstr>Arial</vt:lpstr>
      <vt:lpstr>Wingdings</vt:lpstr>
      <vt:lpstr>Times New Roman</vt:lpstr>
      <vt:lpstr>Arial Narrow</vt:lpstr>
      <vt:lpstr>Berlin Sans FB</vt:lpstr>
      <vt:lpstr>Competition</vt:lpstr>
      <vt:lpstr>PowerPoint Presentation</vt:lpstr>
      <vt:lpstr>My Argument… In an Abalone Shell</vt:lpstr>
      <vt:lpstr>My Argument… on the +ve Side</vt:lpstr>
      <vt:lpstr>The Fixer: An Opportunity for Fisheries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akane</dc:creator>
  <cp:lastModifiedBy>Windows User</cp:lastModifiedBy>
  <cp:revision>270</cp:revision>
  <dcterms:created xsi:type="dcterms:W3CDTF">2005-01-13T08:08:54Z</dcterms:created>
  <dcterms:modified xsi:type="dcterms:W3CDTF">2013-08-20T12:44:52Z</dcterms:modified>
</cp:coreProperties>
</file>