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72" r:id="rId4"/>
    <p:sldId id="271" r:id="rId5"/>
    <p:sldId id="264" r:id="rId6"/>
    <p:sldId id="265" r:id="rId7"/>
    <p:sldId id="269" r:id="rId8"/>
    <p:sldId id="275" r:id="rId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7DB"/>
    <a:srgbClr val="DBC7B2"/>
    <a:srgbClr val="994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>
      <p:cViewPr>
        <p:scale>
          <a:sx n="77" d="100"/>
          <a:sy n="77" d="100"/>
        </p:scale>
        <p:origin x="-11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423C-B97D-4DBA-9024-7C361C2E5EE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E6BC6-A6FA-47D6-A41E-D7B21622A01C}">
      <dgm:prSet phldrT="[Text]" custT="1"/>
      <dgm:spPr/>
      <dgm:t>
        <a:bodyPr/>
        <a:lstStyle/>
        <a:p>
          <a:r>
            <a:rPr lang="en-US" sz="1700" dirty="0" smtClean="0"/>
            <a:t>Right to be </a:t>
          </a:r>
          <a:r>
            <a:rPr lang="en-US" sz="1700" dirty="0" err="1" smtClean="0"/>
            <a:t>recognised</a:t>
          </a:r>
          <a:endParaRPr lang="en-US" sz="1700" dirty="0"/>
        </a:p>
      </dgm:t>
    </dgm:pt>
    <dgm:pt modelId="{3B705724-7FB1-4DE0-9BDE-6E8DE62F3733}" type="parTrans" cxnId="{6F802F0B-83F9-4322-A0DA-333BC339E4CE}">
      <dgm:prSet/>
      <dgm:spPr/>
      <dgm:t>
        <a:bodyPr/>
        <a:lstStyle/>
        <a:p>
          <a:endParaRPr lang="en-US"/>
        </a:p>
      </dgm:t>
    </dgm:pt>
    <dgm:pt modelId="{D090A2A3-186D-49DE-87C2-7E47AA8115AE}" type="sibTrans" cxnId="{6F802F0B-83F9-4322-A0DA-333BC339E4CE}">
      <dgm:prSet/>
      <dgm:spPr/>
      <dgm:t>
        <a:bodyPr/>
        <a:lstStyle/>
        <a:p>
          <a:endParaRPr lang="en-US"/>
        </a:p>
      </dgm:t>
    </dgm:pt>
    <dgm:pt modelId="{2F215F73-8944-4EDF-A7EF-D657F9223063}">
      <dgm:prSet phldrT="[Text]" custT="1"/>
      <dgm:spPr/>
      <dgm:t>
        <a:bodyPr/>
        <a:lstStyle/>
        <a:p>
          <a:r>
            <a:rPr lang="en-US" sz="1800" dirty="0" smtClean="0"/>
            <a:t>Right to livelihood</a:t>
          </a:r>
          <a:endParaRPr lang="en-US" sz="1800" dirty="0"/>
        </a:p>
      </dgm:t>
    </dgm:pt>
    <dgm:pt modelId="{EE5ECC82-6570-43DA-8E75-1E239AD8B4A1}" type="parTrans" cxnId="{CD00F01C-DEC7-4D66-9373-FCDE0FF400CB}">
      <dgm:prSet/>
      <dgm:spPr/>
      <dgm:t>
        <a:bodyPr/>
        <a:lstStyle/>
        <a:p>
          <a:endParaRPr lang="en-US"/>
        </a:p>
      </dgm:t>
    </dgm:pt>
    <dgm:pt modelId="{ACD16C58-DA5D-4603-8771-8758CFC6837A}" type="sibTrans" cxnId="{CD00F01C-DEC7-4D66-9373-FCDE0FF400CB}">
      <dgm:prSet/>
      <dgm:spPr/>
      <dgm:t>
        <a:bodyPr/>
        <a:lstStyle/>
        <a:p>
          <a:endParaRPr lang="en-US"/>
        </a:p>
      </dgm:t>
    </dgm:pt>
    <dgm:pt modelId="{FB9465D7-2C5E-47A3-9A47-2C3831F8DCBF}">
      <dgm:prSet phldrT="[Text]" custT="1"/>
      <dgm:spPr/>
      <dgm:t>
        <a:bodyPr/>
        <a:lstStyle/>
        <a:p>
          <a:endParaRPr lang="en-US" sz="1800" dirty="0"/>
        </a:p>
      </dgm:t>
    </dgm:pt>
    <dgm:pt modelId="{58B14C26-65A6-4F40-91E0-80675059F332}" type="parTrans" cxnId="{10CBBC51-24B1-46C4-9F8D-AA37BA301913}">
      <dgm:prSet/>
      <dgm:spPr/>
      <dgm:t>
        <a:bodyPr/>
        <a:lstStyle/>
        <a:p>
          <a:endParaRPr lang="en-US"/>
        </a:p>
      </dgm:t>
    </dgm:pt>
    <dgm:pt modelId="{F7C1C65B-30F8-4273-9D0F-DDC7A280BCA5}" type="sibTrans" cxnId="{10CBBC51-24B1-46C4-9F8D-AA37BA301913}">
      <dgm:prSet/>
      <dgm:spPr/>
      <dgm:t>
        <a:bodyPr/>
        <a:lstStyle/>
        <a:p>
          <a:endParaRPr lang="en-US"/>
        </a:p>
      </dgm:t>
    </dgm:pt>
    <dgm:pt modelId="{57C59BBE-2B55-4D59-B8F8-054C57C900A6}">
      <dgm:prSet phldrT="[Text]" custT="1"/>
      <dgm:spPr/>
      <dgm:t>
        <a:bodyPr/>
        <a:lstStyle/>
        <a:p>
          <a:r>
            <a:rPr lang="en-US" sz="1800" dirty="0" smtClean="0"/>
            <a:t>Nutrition and Food Security</a:t>
          </a:r>
          <a:endParaRPr lang="en-US" sz="1800" dirty="0"/>
        </a:p>
      </dgm:t>
    </dgm:pt>
    <dgm:pt modelId="{89C44207-516E-4592-9291-44BE156A857A}" type="parTrans" cxnId="{A7AA17DF-67C8-4311-A557-82FED76F14E7}">
      <dgm:prSet/>
      <dgm:spPr/>
      <dgm:t>
        <a:bodyPr/>
        <a:lstStyle/>
        <a:p>
          <a:endParaRPr lang="en-US"/>
        </a:p>
      </dgm:t>
    </dgm:pt>
    <dgm:pt modelId="{4A99ED1F-AE5E-41C3-81FE-8448F46E5E5C}" type="sibTrans" cxnId="{A7AA17DF-67C8-4311-A557-82FED76F14E7}">
      <dgm:prSet/>
      <dgm:spPr/>
      <dgm:t>
        <a:bodyPr/>
        <a:lstStyle/>
        <a:p>
          <a:endParaRPr lang="en-US"/>
        </a:p>
      </dgm:t>
    </dgm:pt>
    <dgm:pt modelId="{388C7CBE-AB0D-42F3-AE81-17C5B2494372}">
      <dgm:prSet phldrT="[Text]" custT="1"/>
      <dgm:spPr/>
      <dgm:t>
        <a:bodyPr/>
        <a:lstStyle/>
        <a:p>
          <a:endParaRPr lang="en-US" sz="1800" dirty="0"/>
        </a:p>
      </dgm:t>
    </dgm:pt>
    <dgm:pt modelId="{D30BCC46-99B7-41A0-ADE7-704F5AC8942C}" type="parTrans" cxnId="{DD979B55-BB14-4F32-B16C-2D1551F3A1DE}">
      <dgm:prSet/>
      <dgm:spPr/>
      <dgm:t>
        <a:bodyPr/>
        <a:lstStyle/>
        <a:p>
          <a:endParaRPr lang="en-US"/>
        </a:p>
      </dgm:t>
    </dgm:pt>
    <dgm:pt modelId="{C9D7A1B4-63D6-4EAD-98C9-AEF6F1A98327}" type="sibTrans" cxnId="{DD979B55-BB14-4F32-B16C-2D1551F3A1DE}">
      <dgm:prSet/>
      <dgm:spPr/>
      <dgm:t>
        <a:bodyPr/>
        <a:lstStyle/>
        <a:p>
          <a:endParaRPr lang="en-US"/>
        </a:p>
      </dgm:t>
    </dgm:pt>
    <dgm:pt modelId="{A473B3F5-B322-4859-8424-8CE572FE2B54}">
      <dgm:prSet phldrT="[Text]" custT="1"/>
      <dgm:spPr/>
      <dgm:t>
        <a:bodyPr/>
        <a:lstStyle/>
        <a:p>
          <a:endParaRPr lang="en-US" sz="1800" dirty="0"/>
        </a:p>
      </dgm:t>
    </dgm:pt>
    <dgm:pt modelId="{3A258969-AD4D-465E-A52E-637BFF578757}" type="parTrans" cxnId="{C40B287A-E6E6-45CB-9922-90E886968856}">
      <dgm:prSet/>
      <dgm:spPr/>
      <dgm:t>
        <a:bodyPr/>
        <a:lstStyle/>
        <a:p>
          <a:endParaRPr lang="en-US"/>
        </a:p>
      </dgm:t>
    </dgm:pt>
    <dgm:pt modelId="{C94A3937-E082-473C-BBC1-EF1D3141500D}" type="sibTrans" cxnId="{C40B287A-E6E6-45CB-9922-90E886968856}">
      <dgm:prSet/>
      <dgm:spPr/>
      <dgm:t>
        <a:bodyPr/>
        <a:lstStyle/>
        <a:p>
          <a:endParaRPr lang="en-US"/>
        </a:p>
      </dgm:t>
    </dgm:pt>
    <dgm:pt modelId="{0A9442AA-4BC4-4DF6-A82F-EB2C3CEDBDB8}" type="pres">
      <dgm:prSet presAssocID="{76D2423C-B97D-4DBA-9024-7C361C2E5EE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F4551F-58C0-40AF-84B1-677E2C338DF8}" type="pres">
      <dgm:prSet presAssocID="{76D2423C-B97D-4DBA-9024-7C361C2E5EE8}" presName="cycle" presStyleCnt="0"/>
      <dgm:spPr/>
    </dgm:pt>
    <dgm:pt modelId="{F3B90022-63F6-453F-8C71-B9221562A4AE}" type="pres">
      <dgm:prSet presAssocID="{76D2423C-B97D-4DBA-9024-7C361C2E5EE8}" presName="centerShape" presStyleCnt="0"/>
      <dgm:spPr/>
    </dgm:pt>
    <dgm:pt modelId="{03E27DF3-75EB-49AB-86A9-15834FF7B6AD}" type="pres">
      <dgm:prSet presAssocID="{76D2423C-B97D-4DBA-9024-7C361C2E5EE8}" presName="connSite" presStyleLbl="node1" presStyleIdx="0" presStyleCnt="4"/>
      <dgm:spPr/>
    </dgm:pt>
    <dgm:pt modelId="{D0204C68-C039-4E8F-A5B0-363947F9D604}" type="pres">
      <dgm:prSet presAssocID="{76D2423C-B97D-4DBA-9024-7C361C2E5EE8}" presName="visible" presStyleLbl="node1" presStyleIdx="0" presStyleCnt="4" custScaleX="79772" custScaleY="79005" custLinFactNeighborX="-29793" custLinFactNeighborY="116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E76F532D-DEB6-4F34-8C06-E36B707CB03D}" type="pres">
      <dgm:prSet presAssocID="{3B705724-7FB1-4DE0-9BDE-6E8DE62F37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191FE25-399A-4B2B-9191-0A900873E980}" type="pres">
      <dgm:prSet presAssocID="{E8EE6BC6-A6FA-47D6-A41E-D7B21622A01C}" presName="node" presStyleCnt="0"/>
      <dgm:spPr/>
    </dgm:pt>
    <dgm:pt modelId="{31047AC5-B52C-4B1F-AEE5-416B3D7CC1AC}" type="pres">
      <dgm:prSet presAssocID="{E8EE6BC6-A6FA-47D6-A41E-D7B21622A01C}" presName="parentNode" presStyleLbl="node1" presStyleIdx="1" presStyleCnt="4" custScaleX="105168" custScaleY="104347" custLinFactNeighborX="-17909" custLinFactNeighborY="148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F343A-63EB-460F-A03B-B64538D093EF}" type="pres">
      <dgm:prSet presAssocID="{E8EE6BC6-A6FA-47D6-A41E-D7B21622A01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EF993-4F57-4F79-9C64-614CE24DAED5}" type="pres">
      <dgm:prSet presAssocID="{EE5ECC82-6570-43DA-8E75-1E239AD8B4A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9D82AB5-0781-4899-83A1-D81CEB47CCBF}" type="pres">
      <dgm:prSet presAssocID="{2F215F73-8944-4EDF-A7EF-D657F9223063}" presName="node" presStyleCnt="0"/>
      <dgm:spPr/>
    </dgm:pt>
    <dgm:pt modelId="{1CEDB9B4-908E-46E3-946C-073CDB87FE76}" type="pres">
      <dgm:prSet presAssocID="{2F215F73-8944-4EDF-A7EF-D657F9223063}" presName="parentNode" presStyleLbl="node1" presStyleIdx="2" presStyleCnt="4" custLinFactNeighborX="-49722" custLinFactNeighborY="88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96601-FF1F-458E-8ABF-958A92C9569B}" type="pres">
      <dgm:prSet presAssocID="{2F215F73-8944-4EDF-A7EF-D657F922306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B3489-EF30-43F3-9D26-2AD206AFCE1C}" type="pres">
      <dgm:prSet presAssocID="{89C44207-516E-4592-9291-44BE156A857A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F55C092-0119-4F29-BB04-A5F12235D9CE}" type="pres">
      <dgm:prSet presAssocID="{57C59BBE-2B55-4D59-B8F8-054C57C900A6}" presName="node" presStyleCnt="0"/>
      <dgm:spPr/>
    </dgm:pt>
    <dgm:pt modelId="{07040018-C805-4308-B5B5-8944E7E07FBF}" type="pres">
      <dgm:prSet presAssocID="{57C59BBE-2B55-4D59-B8F8-054C57C900A6}" presName="parentNode" presStyleLbl="node1" presStyleIdx="3" presStyleCnt="4" custLinFactNeighborX="-16718" custLinFactNeighborY="-81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6A4AB-ABCD-4253-94F8-325E8074629E}" type="pres">
      <dgm:prSet presAssocID="{57C59BBE-2B55-4D59-B8F8-054C57C900A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2B1D7-B018-2843-95CD-BEC925F8EDDE}" type="presOf" srcId="{388C7CBE-AB0D-42F3-AE81-17C5B2494372}" destId="{A0B6A4AB-ABCD-4253-94F8-325E8074629E}" srcOrd="0" destOrd="0" presId="urn:microsoft.com/office/officeart/2005/8/layout/radial2"/>
    <dgm:cxn modelId="{8BE5BCBB-0013-004A-AA81-F791B3F81F5F}" type="presOf" srcId="{E8EE6BC6-A6FA-47D6-A41E-D7B21622A01C}" destId="{31047AC5-B52C-4B1F-AEE5-416B3D7CC1AC}" srcOrd="0" destOrd="0" presId="urn:microsoft.com/office/officeart/2005/8/layout/radial2"/>
    <dgm:cxn modelId="{A4C5E959-E803-F949-B699-C594C69FD2E5}" type="presOf" srcId="{FB9465D7-2C5E-47A3-9A47-2C3831F8DCBF}" destId="{00C96601-FF1F-458E-8ABF-958A92C9569B}" srcOrd="0" destOrd="0" presId="urn:microsoft.com/office/officeart/2005/8/layout/radial2"/>
    <dgm:cxn modelId="{10CBBC51-24B1-46C4-9F8D-AA37BA301913}" srcId="{2F215F73-8944-4EDF-A7EF-D657F9223063}" destId="{FB9465D7-2C5E-47A3-9A47-2C3831F8DCBF}" srcOrd="0" destOrd="0" parTransId="{58B14C26-65A6-4F40-91E0-80675059F332}" sibTransId="{F7C1C65B-30F8-4273-9D0F-DDC7A280BCA5}"/>
    <dgm:cxn modelId="{799D855E-00D8-6F4E-9C55-1EF557CA33D4}" type="presOf" srcId="{76D2423C-B97D-4DBA-9024-7C361C2E5EE8}" destId="{0A9442AA-4BC4-4DF6-A82F-EB2C3CEDBDB8}" srcOrd="0" destOrd="0" presId="urn:microsoft.com/office/officeart/2005/8/layout/radial2"/>
    <dgm:cxn modelId="{D9B9056B-EE4A-074C-B195-F6F0F135647E}" type="presOf" srcId="{A473B3F5-B322-4859-8424-8CE572FE2B54}" destId="{21CF343A-63EB-460F-A03B-B64538D093EF}" srcOrd="0" destOrd="0" presId="urn:microsoft.com/office/officeart/2005/8/layout/radial2"/>
    <dgm:cxn modelId="{BD61306B-88C4-FB4C-BED0-A61C24A438A3}" type="presOf" srcId="{2F215F73-8944-4EDF-A7EF-D657F9223063}" destId="{1CEDB9B4-908E-46E3-946C-073CDB87FE76}" srcOrd="0" destOrd="0" presId="urn:microsoft.com/office/officeart/2005/8/layout/radial2"/>
    <dgm:cxn modelId="{6F802F0B-83F9-4322-A0DA-333BC339E4CE}" srcId="{76D2423C-B97D-4DBA-9024-7C361C2E5EE8}" destId="{E8EE6BC6-A6FA-47D6-A41E-D7B21622A01C}" srcOrd="0" destOrd="0" parTransId="{3B705724-7FB1-4DE0-9BDE-6E8DE62F3733}" sibTransId="{D090A2A3-186D-49DE-87C2-7E47AA8115AE}"/>
    <dgm:cxn modelId="{CD00F01C-DEC7-4D66-9373-FCDE0FF400CB}" srcId="{76D2423C-B97D-4DBA-9024-7C361C2E5EE8}" destId="{2F215F73-8944-4EDF-A7EF-D657F9223063}" srcOrd="1" destOrd="0" parTransId="{EE5ECC82-6570-43DA-8E75-1E239AD8B4A1}" sibTransId="{ACD16C58-DA5D-4603-8771-8758CFC6837A}"/>
    <dgm:cxn modelId="{C40B287A-E6E6-45CB-9922-90E886968856}" srcId="{E8EE6BC6-A6FA-47D6-A41E-D7B21622A01C}" destId="{A473B3F5-B322-4859-8424-8CE572FE2B54}" srcOrd="0" destOrd="0" parTransId="{3A258969-AD4D-465E-A52E-637BFF578757}" sibTransId="{C94A3937-E082-473C-BBC1-EF1D3141500D}"/>
    <dgm:cxn modelId="{DD979B55-BB14-4F32-B16C-2D1551F3A1DE}" srcId="{57C59BBE-2B55-4D59-B8F8-054C57C900A6}" destId="{388C7CBE-AB0D-42F3-AE81-17C5B2494372}" srcOrd="0" destOrd="0" parTransId="{D30BCC46-99B7-41A0-ADE7-704F5AC8942C}" sibTransId="{C9D7A1B4-63D6-4EAD-98C9-AEF6F1A98327}"/>
    <dgm:cxn modelId="{5574CD38-73D7-6648-BC45-247083067FAE}" type="presOf" srcId="{57C59BBE-2B55-4D59-B8F8-054C57C900A6}" destId="{07040018-C805-4308-B5B5-8944E7E07FBF}" srcOrd="0" destOrd="0" presId="urn:microsoft.com/office/officeart/2005/8/layout/radial2"/>
    <dgm:cxn modelId="{A7AA17DF-67C8-4311-A557-82FED76F14E7}" srcId="{76D2423C-B97D-4DBA-9024-7C361C2E5EE8}" destId="{57C59BBE-2B55-4D59-B8F8-054C57C900A6}" srcOrd="2" destOrd="0" parTransId="{89C44207-516E-4592-9291-44BE156A857A}" sibTransId="{4A99ED1F-AE5E-41C3-81FE-8448F46E5E5C}"/>
    <dgm:cxn modelId="{4555BF1F-942A-904F-BD8A-33CD30C0D163}" type="presOf" srcId="{3B705724-7FB1-4DE0-9BDE-6E8DE62F3733}" destId="{E76F532D-DEB6-4F34-8C06-E36B707CB03D}" srcOrd="0" destOrd="0" presId="urn:microsoft.com/office/officeart/2005/8/layout/radial2"/>
    <dgm:cxn modelId="{C8163EAA-A6EC-CD46-8D68-DB4B33D02333}" type="presOf" srcId="{EE5ECC82-6570-43DA-8E75-1E239AD8B4A1}" destId="{B9FEF993-4F57-4F79-9C64-614CE24DAED5}" srcOrd="0" destOrd="0" presId="urn:microsoft.com/office/officeart/2005/8/layout/radial2"/>
    <dgm:cxn modelId="{F013CAB5-9DB0-6C46-9AE2-2F0F70844D3C}" type="presOf" srcId="{89C44207-516E-4592-9291-44BE156A857A}" destId="{8B7B3489-EF30-43F3-9D26-2AD206AFCE1C}" srcOrd="0" destOrd="0" presId="urn:microsoft.com/office/officeart/2005/8/layout/radial2"/>
    <dgm:cxn modelId="{16552EEC-8EC1-844E-88F2-BED6848239CF}" type="presParOf" srcId="{0A9442AA-4BC4-4DF6-A82F-EB2C3CEDBDB8}" destId="{BCF4551F-58C0-40AF-84B1-677E2C338DF8}" srcOrd="0" destOrd="0" presId="urn:microsoft.com/office/officeart/2005/8/layout/radial2"/>
    <dgm:cxn modelId="{9C39F6DB-DE1F-FF45-B713-5F0147E97DA2}" type="presParOf" srcId="{BCF4551F-58C0-40AF-84B1-677E2C338DF8}" destId="{F3B90022-63F6-453F-8C71-B9221562A4AE}" srcOrd="0" destOrd="0" presId="urn:microsoft.com/office/officeart/2005/8/layout/radial2"/>
    <dgm:cxn modelId="{F10EFDCC-6280-EF46-8C29-C6DA5AA44E3C}" type="presParOf" srcId="{F3B90022-63F6-453F-8C71-B9221562A4AE}" destId="{03E27DF3-75EB-49AB-86A9-15834FF7B6AD}" srcOrd="0" destOrd="0" presId="urn:microsoft.com/office/officeart/2005/8/layout/radial2"/>
    <dgm:cxn modelId="{99BC7E57-371A-B54F-8612-EB823A189D55}" type="presParOf" srcId="{F3B90022-63F6-453F-8C71-B9221562A4AE}" destId="{D0204C68-C039-4E8F-A5B0-363947F9D604}" srcOrd="1" destOrd="0" presId="urn:microsoft.com/office/officeart/2005/8/layout/radial2"/>
    <dgm:cxn modelId="{54535BF3-52F9-F240-BFC4-0A3E416F0BD2}" type="presParOf" srcId="{BCF4551F-58C0-40AF-84B1-677E2C338DF8}" destId="{E76F532D-DEB6-4F34-8C06-E36B707CB03D}" srcOrd="1" destOrd="0" presId="urn:microsoft.com/office/officeart/2005/8/layout/radial2"/>
    <dgm:cxn modelId="{82435267-6D22-4A4A-B128-BF6D7E1B33EE}" type="presParOf" srcId="{BCF4551F-58C0-40AF-84B1-677E2C338DF8}" destId="{D191FE25-399A-4B2B-9191-0A900873E980}" srcOrd="2" destOrd="0" presId="urn:microsoft.com/office/officeart/2005/8/layout/radial2"/>
    <dgm:cxn modelId="{87C33F12-3F08-5C48-A82B-7EB6D5C57787}" type="presParOf" srcId="{D191FE25-399A-4B2B-9191-0A900873E980}" destId="{31047AC5-B52C-4B1F-AEE5-416B3D7CC1AC}" srcOrd="0" destOrd="0" presId="urn:microsoft.com/office/officeart/2005/8/layout/radial2"/>
    <dgm:cxn modelId="{4FBBAC51-7A12-2B40-96A1-28E2C9B8D067}" type="presParOf" srcId="{D191FE25-399A-4B2B-9191-0A900873E980}" destId="{21CF343A-63EB-460F-A03B-B64538D093EF}" srcOrd="1" destOrd="0" presId="urn:microsoft.com/office/officeart/2005/8/layout/radial2"/>
    <dgm:cxn modelId="{B653917F-EAD6-754D-BC3C-0405C77D2762}" type="presParOf" srcId="{BCF4551F-58C0-40AF-84B1-677E2C338DF8}" destId="{B9FEF993-4F57-4F79-9C64-614CE24DAED5}" srcOrd="3" destOrd="0" presId="urn:microsoft.com/office/officeart/2005/8/layout/radial2"/>
    <dgm:cxn modelId="{03CF0052-D8BF-4244-A298-511F15F0B7D9}" type="presParOf" srcId="{BCF4551F-58C0-40AF-84B1-677E2C338DF8}" destId="{B9D82AB5-0781-4899-83A1-D81CEB47CCBF}" srcOrd="4" destOrd="0" presId="urn:microsoft.com/office/officeart/2005/8/layout/radial2"/>
    <dgm:cxn modelId="{5FDA0778-0FA0-DA41-A972-A00F08B39FC9}" type="presParOf" srcId="{B9D82AB5-0781-4899-83A1-D81CEB47CCBF}" destId="{1CEDB9B4-908E-46E3-946C-073CDB87FE76}" srcOrd="0" destOrd="0" presId="urn:microsoft.com/office/officeart/2005/8/layout/radial2"/>
    <dgm:cxn modelId="{CA66A56D-1B63-2F48-86F1-6BAE998F68B8}" type="presParOf" srcId="{B9D82AB5-0781-4899-83A1-D81CEB47CCBF}" destId="{00C96601-FF1F-458E-8ABF-958A92C9569B}" srcOrd="1" destOrd="0" presId="urn:microsoft.com/office/officeart/2005/8/layout/radial2"/>
    <dgm:cxn modelId="{1A45C9DC-50E5-C545-BB7C-2868A04503DC}" type="presParOf" srcId="{BCF4551F-58C0-40AF-84B1-677E2C338DF8}" destId="{8B7B3489-EF30-43F3-9D26-2AD206AFCE1C}" srcOrd="5" destOrd="0" presId="urn:microsoft.com/office/officeart/2005/8/layout/radial2"/>
    <dgm:cxn modelId="{B8E18BBB-60BA-A14B-8792-2AF231199A16}" type="presParOf" srcId="{BCF4551F-58C0-40AF-84B1-677E2C338DF8}" destId="{4F55C092-0119-4F29-BB04-A5F12235D9CE}" srcOrd="6" destOrd="0" presId="urn:microsoft.com/office/officeart/2005/8/layout/radial2"/>
    <dgm:cxn modelId="{F2F14002-687D-DA4C-ADD9-AB3671358435}" type="presParOf" srcId="{4F55C092-0119-4F29-BB04-A5F12235D9CE}" destId="{07040018-C805-4308-B5B5-8944E7E07FBF}" srcOrd="0" destOrd="0" presId="urn:microsoft.com/office/officeart/2005/8/layout/radial2"/>
    <dgm:cxn modelId="{C727391D-BE41-7241-AC7E-6557D6892FD3}" type="presParOf" srcId="{4F55C092-0119-4F29-BB04-A5F12235D9CE}" destId="{A0B6A4AB-ABCD-4253-94F8-325E8074629E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B3489-EF30-43F3-9D26-2AD206AFCE1C}">
      <dsp:nvSpPr>
        <dsp:cNvPr id="0" name=""/>
        <dsp:cNvSpPr/>
      </dsp:nvSpPr>
      <dsp:spPr>
        <a:xfrm rot="2675547">
          <a:off x="2923892" y="3931625"/>
          <a:ext cx="518879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518879" y="26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EF993-4F57-4F79-9C64-614CE24DAED5}">
      <dsp:nvSpPr>
        <dsp:cNvPr id="0" name=""/>
        <dsp:cNvSpPr/>
      </dsp:nvSpPr>
      <dsp:spPr>
        <a:xfrm rot="261103">
          <a:off x="2998381" y="2890313"/>
          <a:ext cx="137806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37806" y="26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F532D-DEB6-4F34-8C06-E36B707CB03D}">
      <dsp:nvSpPr>
        <dsp:cNvPr id="0" name=""/>
        <dsp:cNvSpPr/>
      </dsp:nvSpPr>
      <dsp:spPr>
        <a:xfrm rot="18999672">
          <a:off x="2942544" y="1775188"/>
          <a:ext cx="410977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410977" y="26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4C68-C039-4E8F-A5B0-363947F9D604}">
      <dsp:nvSpPr>
        <dsp:cNvPr id="0" name=""/>
        <dsp:cNvSpPr/>
      </dsp:nvSpPr>
      <dsp:spPr>
        <a:xfrm>
          <a:off x="156927" y="2083055"/>
          <a:ext cx="2165518" cy="21446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47AC5-B52C-4B1F-AEE5-416B3D7CC1AC}">
      <dsp:nvSpPr>
        <dsp:cNvPr id="0" name=""/>
        <dsp:cNvSpPr/>
      </dsp:nvSpPr>
      <dsp:spPr>
        <a:xfrm>
          <a:off x="3061627" y="225451"/>
          <a:ext cx="1712956" cy="1699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Right to be </a:t>
          </a:r>
          <a:r>
            <a:rPr lang="en-US" sz="1700" kern="1200" dirty="0" err="1" smtClean="0"/>
            <a:t>recognised</a:t>
          </a:r>
          <a:endParaRPr lang="en-US" sz="1700" kern="1200" dirty="0"/>
        </a:p>
      </dsp:txBody>
      <dsp:txXfrm>
        <a:off x="3312484" y="474349"/>
        <a:ext cx="1211242" cy="1201787"/>
      </dsp:txXfrm>
    </dsp:sp>
    <dsp:sp modelId="{21CF343A-63EB-460F-A03B-B64538D093EF}">
      <dsp:nvSpPr>
        <dsp:cNvPr id="0" name=""/>
        <dsp:cNvSpPr/>
      </dsp:nvSpPr>
      <dsp:spPr>
        <a:xfrm>
          <a:off x="4832242" y="225451"/>
          <a:ext cx="2569434" cy="169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832242" y="225451"/>
        <a:ext cx="2569434" cy="1699583"/>
      </dsp:txXfrm>
    </dsp:sp>
    <dsp:sp modelId="{1CEDB9B4-908E-46E3-946C-073CDB87FE76}">
      <dsp:nvSpPr>
        <dsp:cNvPr id="0" name=""/>
        <dsp:cNvSpPr/>
      </dsp:nvSpPr>
      <dsp:spPr>
        <a:xfrm>
          <a:off x="3133641" y="2169665"/>
          <a:ext cx="1628780" cy="1628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Right to livelihood</a:t>
          </a:r>
          <a:endParaRPr lang="en-US" sz="1800" kern="1200" dirty="0"/>
        </a:p>
      </dsp:txBody>
      <dsp:txXfrm>
        <a:off x="3372170" y="2408194"/>
        <a:ext cx="1151722" cy="1151722"/>
      </dsp:txXfrm>
    </dsp:sp>
    <dsp:sp modelId="{00C96601-FF1F-458E-8ABF-958A92C9569B}">
      <dsp:nvSpPr>
        <dsp:cNvPr id="0" name=""/>
        <dsp:cNvSpPr/>
      </dsp:nvSpPr>
      <dsp:spPr>
        <a:xfrm>
          <a:off x="4925299" y="2169665"/>
          <a:ext cx="2443171" cy="1628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925299" y="2169665"/>
        <a:ext cx="2443171" cy="1628780"/>
      </dsp:txXfrm>
    </dsp:sp>
    <dsp:sp modelId="{07040018-C805-4308-B5B5-8944E7E07FBF}">
      <dsp:nvSpPr>
        <dsp:cNvPr id="0" name=""/>
        <dsp:cNvSpPr/>
      </dsp:nvSpPr>
      <dsp:spPr>
        <a:xfrm>
          <a:off x="3133636" y="3897846"/>
          <a:ext cx="1628780" cy="1628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Nutrition and Food Security</a:t>
          </a:r>
          <a:endParaRPr lang="en-US" sz="1800" kern="1200" dirty="0"/>
        </a:p>
      </dsp:txBody>
      <dsp:txXfrm>
        <a:off x="3372165" y="4136375"/>
        <a:ext cx="1151722" cy="1151722"/>
      </dsp:txXfrm>
    </dsp:sp>
    <dsp:sp modelId="{A0B6A4AB-ABCD-4253-94F8-325E8074629E}">
      <dsp:nvSpPr>
        <dsp:cNvPr id="0" name=""/>
        <dsp:cNvSpPr/>
      </dsp:nvSpPr>
      <dsp:spPr>
        <a:xfrm>
          <a:off x="4925294" y="3897846"/>
          <a:ext cx="2443171" cy="1628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925294" y="3897846"/>
        <a:ext cx="2443171" cy="1628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80C2DDF0-CD7C-49C1-B1F8-ACC6EE30DE95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437FAD4F-3730-4EF9-9387-255E06FD1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3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9FF6DB4-074B-41AA-A328-7554036BF12C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3988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98168B3-7975-4565-B5A3-0A940D74D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68B3-7975-4565-B5A3-0A940D74DF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4CF0-6FA6-431B-A635-00D97C01E8BE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A189-2D46-4EA4-9D1B-E5A6A34307C9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154A-A6A9-43F3-8786-FD30B5DF44DC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E7B7-944C-40A1-974D-46E4E6D4DA87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ECE1-DADB-42F0-A68F-BEAE7E6D5C75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7293-B36D-4838-B57A-767C31076CF7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CBFA-E31F-4BB1-8176-1C1449E41764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B303-D61C-44A1-BCFF-190141BAB0B8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A10C-2FE6-4ADD-80CB-2CB32E4BAE00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29D8-D23D-49BA-85D3-2CA69382A51C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917D-59A5-4432-90A2-A69317FE3619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C7B2"/>
            </a:gs>
            <a:gs pos="100000">
              <a:srgbClr val="EFE7DB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9753-D547-4CAD-AD72-09CD78327476}" type="datetime3">
              <a:rPr lang="en-US" smtClean="0"/>
              <a:pPr/>
              <a:t>20 August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/>
              <a:t>Event name, event date: Title of presententation, Author name, Institute for Poverty Land and Agrarian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9F94-5519-41DA-B706-9EBE63F9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0"/>
            <a:ext cx="6400800" cy="1600200"/>
          </a:xfrm>
        </p:spPr>
        <p:txBody>
          <a:bodyPr>
            <a:noAutofit/>
          </a:bodyPr>
          <a:lstStyle/>
          <a:p>
            <a:pPr algn="r"/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/>
              <a:t/>
            </a:r>
            <a:br>
              <a:rPr lang="en-ZA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4000" b="1" dirty="0" smtClean="0">
                <a:latin typeface="Calibri" charset="0"/>
              </a:rPr>
              <a:t>Small-scale Fishers: Perspectives on enforcement and implementation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</a:rPr>
              <a:t>Fish Symposium, Institute of Marine and Environmental Law (IMEL)</a:t>
            </a:r>
            <a:endParaRPr lang="en-US" sz="2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181600"/>
            <a:ext cx="6400800" cy="8382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GB" sz="2600" dirty="0" smtClean="0">
                <a:solidFill>
                  <a:schemeClr val="accent2">
                    <a:lumMod val="75000"/>
                  </a:schemeClr>
                </a:solidFill>
              </a:rPr>
              <a:t>Moenieba Isaacs</a:t>
            </a:r>
          </a:p>
        </p:txBody>
      </p:sp>
      <p:pic>
        <p:nvPicPr>
          <p:cNvPr id="4" name="Picture 3" descr="NEW-PLAAS-120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914400" cy="9144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UWC-Logo-120px-w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62000" cy="9017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9" name="Picture 8" descr="UWC Sw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5255318"/>
            <a:ext cx="3810000" cy="1602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609600"/>
            <a:ext cx="617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50" b="1" spc="240" dirty="0" smtClean="0">
                <a:latin typeface="Trebuchet MS" pitchFamily="34" charset="0"/>
              </a:rPr>
              <a:t>INSTITUTE FOR POVERTY, LAND AND AGRARIAN STUDIES (PLAAS)</a:t>
            </a:r>
            <a:endParaRPr lang="en-GB" sz="1050" b="1" spc="240" dirty="0">
              <a:latin typeface="Trebuchet MS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76400" y="3200400"/>
            <a:ext cx="6858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Small-scale fisheries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Co-management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6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Situating Small-scale Policy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ZA" dirty="0">
              <a:latin typeface="Calibri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charset="0"/>
              </a:rPr>
              <a:t>Small-scale fisheries policy – court case in 2004, out of court settlement in 2007, Interim rights allocation, New small-scale policy in 2012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charset="0"/>
              </a:rPr>
              <a:t>Amendment of Draft Marine Living Resource Amendment Bill </a:t>
            </a:r>
            <a:r>
              <a:rPr lang="en-US" dirty="0" smtClean="0">
                <a:latin typeface="Calibri" charset="0"/>
              </a:rPr>
              <a:t>2013 to accommodate SCF</a:t>
            </a:r>
            <a:endParaRPr lang="en-US" dirty="0">
              <a:latin typeface="Calibri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charset="0"/>
              </a:rPr>
              <a:t>Rights Allocation Policies (Quotas)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charset="0"/>
              </a:rPr>
              <a:t>FAO Guidelines on Small Scale </a:t>
            </a:r>
            <a:r>
              <a:rPr lang="en-US" dirty="0" smtClean="0">
                <a:latin typeface="Calibri" charset="0"/>
              </a:rPr>
              <a:t>Fisheries (Draft)</a:t>
            </a:r>
            <a:endParaRPr lang="en-ZA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5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462962" cy="11255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sz="3200" dirty="0">
              <a:latin typeface="Calibri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29" y="908720"/>
          <a:ext cx="91440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48263" y="1484313"/>
            <a:ext cx="3563937" cy="2308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dirty="0">
                <a:ea typeface="+mn-ea"/>
                <a:cs typeface="+mn-cs"/>
              </a:rPr>
              <a:t>Paradigm shift from Individual</a:t>
            </a:r>
          </a:p>
          <a:p>
            <a:pPr>
              <a:defRPr/>
            </a:pPr>
            <a:r>
              <a:rPr lang="en-ZA" dirty="0">
                <a:ea typeface="+mn-ea"/>
                <a:cs typeface="+mn-cs"/>
              </a:rPr>
              <a:t>Transferable Quotas (neo-liberal,</a:t>
            </a:r>
          </a:p>
          <a:p>
            <a:pPr>
              <a:defRPr/>
            </a:pPr>
            <a:r>
              <a:rPr lang="en-ZA" dirty="0">
                <a:ea typeface="+mn-ea"/>
                <a:cs typeface="+mn-cs"/>
              </a:rPr>
              <a:t>Privatised rights)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Collective Rights Allocation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Creation of a legal entities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Multi-species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Preferential Access to inshore </a:t>
            </a:r>
          </a:p>
          <a:p>
            <a:pPr>
              <a:defRPr/>
            </a:pPr>
            <a:r>
              <a:rPr lang="en-ZA" dirty="0">
                <a:ea typeface="+mn-ea"/>
                <a:cs typeface="+mn-cs"/>
              </a:rPr>
              <a:t>     species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292725" y="4941888"/>
            <a:ext cx="360045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ZA" sz="1800" b="1"/>
              <a:t>ITQ system is mainstreamed in fisheries</a:t>
            </a:r>
          </a:p>
          <a:p>
            <a:pPr eaLnBrk="1" hangingPunct="1"/>
            <a:r>
              <a:rPr lang="en-ZA" sz="1800"/>
              <a:t>(Big companies, BEE (race and gender, new entrants, and interim rights).</a:t>
            </a:r>
          </a:p>
        </p:txBody>
      </p:sp>
      <p:pic>
        <p:nvPicPr>
          <p:cNvPr id="16389" name="Picture 2" descr="C:\Users\user\Dropbox\Camera Uploads\2013-05-31 14.16.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00663"/>
            <a:ext cx="17716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1763"/>
            <a:ext cx="29067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6804025" y="4149725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Versus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Small-scale fisheries in South Africa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Governance, Monitoring and Enforcement (Small-scale Policy)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Co-management – people </a:t>
            </a:r>
            <a:r>
              <a:rPr lang="en-US" dirty="0" err="1" smtClean="0"/>
              <a:t>centred</a:t>
            </a:r>
            <a:r>
              <a:rPr lang="en-US" dirty="0" smtClean="0"/>
              <a:t> and community oriented</a:t>
            </a:r>
          </a:p>
          <a:p>
            <a:r>
              <a:rPr lang="en-US" dirty="0" smtClean="0"/>
              <a:t>Promotes – social equity, justice and collective governance of marine living resources</a:t>
            </a:r>
          </a:p>
          <a:p>
            <a:r>
              <a:rPr lang="en-US" dirty="0" smtClean="0"/>
              <a:t>Empowerment of fishers to participated in developing, implementing, and evaluating fishery policies and management plans</a:t>
            </a:r>
          </a:p>
          <a:p>
            <a:r>
              <a:rPr lang="en-US" dirty="0" smtClean="0"/>
              <a:t>Devolution of some management decisions to communities and inclusion of provincial and </a:t>
            </a:r>
            <a:r>
              <a:rPr lang="en-US" smtClean="0"/>
              <a:t>local government. </a:t>
            </a:r>
            <a:r>
              <a:rPr lang="en-US" dirty="0" smtClean="0"/>
              <a:t>making powers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799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7243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>
                <a:latin typeface="Calibri"/>
                <a:cs typeface="Calibri"/>
              </a:rPr>
              <a:t>Zoning and Species</a:t>
            </a:r>
            <a:endParaRPr lang="en-ZA" b="1" dirty="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1940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Small-scale implementation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of rights allocation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Integrating the current rights holders into the framework of small-scale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Differentiate between the corporate and non-corporate value chains (nutrition and </a:t>
            </a:r>
            <a:r>
              <a:rPr lang="en-US" smtClean="0"/>
              <a:t>food security).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72949"/>
      </p:ext>
    </p:extLst>
  </p:cSld>
  <p:clrMapOvr>
    <a:masterClrMapping/>
  </p:clrMapOvr>
</p:sld>
</file>

<file path=ppt/theme/theme1.xml><?xml version="1.0" encoding="utf-8"?>
<a:theme xmlns:a="http://schemas.openxmlformats.org/drawingml/2006/main" name="NEW PLAAS">
  <a:themeElements>
    <a:clrScheme name="PLAAS EMS">
      <a:dk1>
        <a:srgbClr val="701301"/>
      </a:dk1>
      <a:lt1>
        <a:srgbClr val="F8F2E6"/>
      </a:lt1>
      <a:dk2>
        <a:srgbClr val="D99216"/>
      </a:dk2>
      <a:lt2>
        <a:srgbClr val="EFE0C3"/>
      </a:lt2>
      <a:accent1>
        <a:srgbClr val="D2232A"/>
      </a:accent1>
      <a:accent2>
        <a:srgbClr val="B20910"/>
      </a:accent2>
      <a:accent3>
        <a:srgbClr val="F2CE9E"/>
      </a:accent3>
      <a:accent4>
        <a:srgbClr val="EEBF65"/>
      </a:accent4>
      <a:accent5>
        <a:srgbClr val="832C73"/>
      </a:accent5>
      <a:accent6>
        <a:srgbClr val="BE40A6"/>
      </a:accent6>
      <a:hlink>
        <a:srgbClr val="554016"/>
      </a:hlink>
      <a:folHlink>
        <a:srgbClr val="C00000"/>
      </a:folHlink>
    </a:clrScheme>
    <a:fontScheme name="NEW PLAAS">
      <a:majorFont>
        <a:latin typeface="Trebuchet MS"/>
        <a:ea typeface=""/>
        <a:cs typeface=""/>
      </a:majorFont>
      <a:minorFont>
        <a:latin typeface="Cambria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PLAAS</Template>
  <TotalTime>6998</TotalTime>
  <Words>241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 PLAAS</vt:lpstr>
      <vt:lpstr>   Small-scale Fishers: Perspectives on enforcement and implementation  Fish Symposium, Institute of Marine and Environmental Law (IMEL)</vt:lpstr>
      <vt:lpstr>Outline</vt:lpstr>
      <vt:lpstr>Situating Small-scale Policy </vt:lpstr>
      <vt:lpstr> </vt:lpstr>
      <vt:lpstr>Governance, Monitoring and Enforcement (Small-scale Policy)</vt:lpstr>
      <vt:lpstr>PowerPoint Presentation</vt:lpstr>
      <vt:lpstr>Zoning and Species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challenge of rural poverty and inequality through land reform and support for smallholder farming</dc:title>
  <dc:creator>IBM</dc:creator>
  <cp:lastModifiedBy>Windows User</cp:lastModifiedBy>
  <cp:revision>139</cp:revision>
  <cp:lastPrinted>2013-06-13T10:23:55Z</cp:lastPrinted>
  <dcterms:created xsi:type="dcterms:W3CDTF">2012-03-27T13:06:47Z</dcterms:created>
  <dcterms:modified xsi:type="dcterms:W3CDTF">2013-08-20T12:44:21Z</dcterms:modified>
</cp:coreProperties>
</file>