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1" r:id="rId4"/>
    <p:sldId id="256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26F7-7A67-4704-A283-8F603F7C971B}" type="datetimeFigureOut">
              <a:rPr lang="en-ZA" smtClean="0"/>
              <a:t>2013/08/20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F6A6-36CD-4B71-985D-222CF93A76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800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26F7-7A67-4704-A283-8F603F7C971B}" type="datetimeFigureOut">
              <a:rPr lang="en-ZA" smtClean="0"/>
              <a:t>2013/08/20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F6A6-36CD-4B71-985D-222CF93A76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440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26F7-7A67-4704-A283-8F603F7C971B}" type="datetimeFigureOut">
              <a:rPr lang="en-ZA" smtClean="0"/>
              <a:t>2013/08/20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F6A6-36CD-4B71-985D-222CF93A76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910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26F7-7A67-4704-A283-8F603F7C971B}" type="datetimeFigureOut">
              <a:rPr lang="en-ZA" smtClean="0"/>
              <a:t>2013/08/20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F6A6-36CD-4B71-985D-222CF93A76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884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26F7-7A67-4704-A283-8F603F7C971B}" type="datetimeFigureOut">
              <a:rPr lang="en-ZA" smtClean="0"/>
              <a:t>2013/08/20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F6A6-36CD-4B71-985D-222CF93A76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875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26F7-7A67-4704-A283-8F603F7C971B}" type="datetimeFigureOut">
              <a:rPr lang="en-ZA" smtClean="0"/>
              <a:t>2013/08/20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F6A6-36CD-4B71-985D-222CF93A76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064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26F7-7A67-4704-A283-8F603F7C971B}" type="datetimeFigureOut">
              <a:rPr lang="en-ZA" smtClean="0"/>
              <a:t>2013/08/20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F6A6-36CD-4B71-985D-222CF93A76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228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26F7-7A67-4704-A283-8F603F7C971B}" type="datetimeFigureOut">
              <a:rPr lang="en-ZA" smtClean="0"/>
              <a:t>2013/08/20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F6A6-36CD-4B71-985D-222CF93A76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482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26F7-7A67-4704-A283-8F603F7C971B}" type="datetimeFigureOut">
              <a:rPr lang="en-ZA" smtClean="0"/>
              <a:t>2013/08/20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F6A6-36CD-4B71-985D-222CF93A76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070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26F7-7A67-4704-A283-8F603F7C971B}" type="datetimeFigureOut">
              <a:rPr lang="en-ZA" smtClean="0"/>
              <a:t>2013/08/20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F6A6-36CD-4B71-985D-222CF93A76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601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26F7-7A67-4704-A283-8F603F7C971B}" type="datetimeFigureOut">
              <a:rPr lang="en-ZA" smtClean="0"/>
              <a:t>2013/08/20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F6A6-36CD-4B71-985D-222CF93A76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85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326F7-7A67-4704-A283-8F603F7C971B}" type="datetimeFigureOut">
              <a:rPr lang="en-ZA" smtClean="0"/>
              <a:t>2013/08/20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5F6A6-36CD-4B71-985D-222CF93A76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224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/>
              <a:t/>
            </a:r>
            <a:br>
              <a:rPr lang="en-GB" sz="4000" b="1" dirty="0"/>
            </a:br>
            <a:r>
              <a:rPr lang="en-GB" sz="2400" b="1" dirty="0" smtClean="0"/>
              <a:t>UNIVERSITY OF CAPE TOWN 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INSTITUTE </a:t>
            </a:r>
            <a:r>
              <a:rPr lang="en-GB" b="1" dirty="0"/>
              <a:t>OF MARINE &amp;</a:t>
            </a:r>
            <a:r>
              <a:rPr lang="en-GB" b="1" dirty="0" smtClean="0"/>
              <a:t> </a:t>
            </a:r>
            <a:r>
              <a:rPr lang="en-GB" b="1" dirty="0"/>
              <a:t>ENVIRONMENTAL LAW (IMEL) </a:t>
            </a: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                                          AND </a:t>
            </a:r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MARINE </a:t>
            </a:r>
            <a:r>
              <a:rPr lang="en-GB" b="1" dirty="0"/>
              <a:t>RESEARCH INSTITUTE (Ma-Re)</a:t>
            </a:r>
            <a:endParaRPr lang="en-ZA" dirty="0"/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FIRST </a:t>
            </a:r>
            <a:r>
              <a:rPr lang="en-GB" b="1" dirty="0"/>
              <a:t>EXPERT SYMPOSIUM ON ILLEGAL FISHING IN SOUTHERN AFRICAN WATERS AND BEYOND PREVENTION AND LAW ENFORCEMENT</a:t>
            </a:r>
            <a:endParaRPr lang="en-ZA" dirty="0"/>
          </a:p>
        </p:txBody>
      </p:sp>
      <p:pic>
        <p:nvPicPr>
          <p:cNvPr id="4" name="Picture 3" descr="IMEL_Logo_Colou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2520280" cy="122413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36815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Sectors of South African Fishery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ZA" b="1" dirty="0" err="1" smtClean="0">
                <a:latin typeface="Arial" pitchFamily="34" charset="0"/>
                <a:cs typeface="Arial" pitchFamily="34" charset="0"/>
              </a:rPr>
              <a:t>Demersal</a:t>
            </a:r>
            <a:endParaRPr lang="en-ZA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ZA" b="1" dirty="0" smtClean="0">
                <a:latin typeface="Arial" pitchFamily="34" charset="0"/>
                <a:cs typeface="Arial" pitchFamily="34" charset="0"/>
              </a:rPr>
              <a:t>Pelagic</a:t>
            </a:r>
          </a:p>
          <a:p>
            <a:pPr algn="just"/>
            <a:r>
              <a:rPr lang="en-ZA" b="1" dirty="0" smtClean="0">
                <a:latin typeface="Arial" pitchFamily="34" charset="0"/>
                <a:cs typeface="Arial" pitchFamily="34" charset="0"/>
              </a:rPr>
              <a:t>Line</a:t>
            </a:r>
            <a:endParaRPr lang="en-ZA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ZA" b="1" dirty="0" smtClean="0">
                <a:latin typeface="Arial" pitchFamily="34" charset="0"/>
                <a:cs typeface="Arial" pitchFamily="34" charset="0"/>
              </a:rPr>
              <a:t>Abalone</a:t>
            </a:r>
            <a:endParaRPr lang="en-ZA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ZA" b="1" dirty="0" smtClean="0">
                <a:latin typeface="Arial" pitchFamily="34" charset="0"/>
                <a:cs typeface="Arial" pitchFamily="34" charset="0"/>
              </a:rPr>
              <a:t>Rock lobster</a:t>
            </a:r>
          </a:p>
          <a:p>
            <a:pPr algn="just"/>
            <a:r>
              <a:rPr lang="en-ZA" b="1" smtClean="0">
                <a:latin typeface="Arial" pitchFamily="34" charset="0"/>
                <a:cs typeface="Arial" pitchFamily="34" charset="0"/>
              </a:rPr>
              <a:t>Sea-weed/kelp</a:t>
            </a:r>
            <a:endParaRPr lang="en-ZA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ZA" b="1" dirty="0" smtClean="0">
                <a:latin typeface="Arial" pitchFamily="34" charset="0"/>
                <a:cs typeface="Arial" pitchFamily="34" charset="0"/>
              </a:rPr>
              <a:t>Marine mammals</a:t>
            </a:r>
            <a:endParaRPr lang="en-ZA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33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620px-Maritime_zones_of_South_Afric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76263"/>
            <a:ext cx="59055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41168"/>
            <a:ext cx="1847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8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5305" y="416243"/>
            <a:ext cx="8058150" cy="6010275"/>
            <a:chOff x="542925" y="423863"/>
            <a:chExt cx="8058150" cy="601027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" y="423863"/>
              <a:ext cx="8058150" cy="601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2665884" y="3075309"/>
              <a:ext cx="117600" cy="81534"/>
              <a:chOff x="2665884" y="3078484"/>
              <a:chExt cx="117600" cy="8153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665884" y="3088010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680743" y="3078484"/>
                <a:ext cx="102741" cy="815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768625" y="3237235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Oval 12"/>
            <p:cNvSpPr/>
            <p:nvPr/>
          </p:nvSpPr>
          <p:spPr>
            <a:xfrm>
              <a:off x="2802533" y="3237235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Oval 13"/>
            <p:cNvSpPr/>
            <p:nvPr/>
          </p:nvSpPr>
          <p:spPr>
            <a:xfrm>
              <a:off x="2850158" y="3357885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Oval 14"/>
            <p:cNvSpPr/>
            <p:nvPr/>
          </p:nvSpPr>
          <p:spPr>
            <a:xfrm>
              <a:off x="2950766" y="3861048"/>
              <a:ext cx="109066" cy="99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6" name="Oval 15"/>
            <p:cNvSpPr/>
            <p:nvPr/>
          </p:nvSpPr>
          <p:spPr>
            <a:xfrm>
              <a:off x="3780929" y="4337546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7" name="Oval 16"/>
            <p:cNvSpPr/>
            <p:nvPr/>
          </p:nvSpPr>
          <p:spPr>
            <a:xfrm>
              <a:off x="3818012" y="4334371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" name="Rectangle 5"/>
            <p:cNvSpPr/>
            <p:nvPr/>
          </p:nvSpPr>
          <p:spPr>
            <a:xfrm rot="20801679">
              <a:off x="4146367" y="4338247"/>
              <a:ext cx="216024" cy="163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Oval 6"/>
            <p:cNvSpPr/>
            <p:nvPr/>
          </p:nvSpPr>
          <p:spPr>
            <a:xfrm rot="18332666">
              <a:off x="4342730" y="4215806"/>
              <a:ext cx="193049" cy="1036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1" name="Oval 20"/>
            <p:cNvSpPr/>
            <p:nvPr/>
          </p:nvSpPr>
          <p:spPr>
            <a:xfrm>
              <a:off x="4644008" y="3971714"/>
              <a:ext cx="144016" cy="72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2" name="Oval 21"/>
            <p:cNvSpPr/>
            <p:nvPr/>
          </p:nvSpPr>
          <p:spPr>
            <a:xfrm rot="18916422">
              <a:off x="4865665" y="4169183"/>
              <a:ext cx="144016" cy="107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3" name="Oval 22"/>
            <p:cNvSpPr/>
            <p:nvPr/>
          </p:nvSpPr>
          <p:spPr>
            <a:xfrm rot="18916422">
              <a:off x="4869390" y="4376010"/>
              <a:ext cx="144016" cy="107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4" name="Oval 23"/>
            <p:cNvSpPr/>
            <p:nvPr/>
          </p:nvSpPr>
          <p:spPr>
            <a:xfrm rot="18916422">
              <a:off x="4585714" y="4427329"/>
              <a:ext cx="144016" cy="107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Oval 24"/>
            <p:cNvSpPr/>
            <p:nvPr/>
          </p:nvSpPr>
          <p:spPr>
            <a:xfrm rot="18916422">
              <a:off x="4540737" y="4498312"/>
              <a:ext cx="93060" cy="1062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Oval 25"/>
            <p:cNvSpPr/>
            <p:nvPr/>
          </p:nvSpPr>
          <p:spPr>
            <a:xfrm rot="1800996">
              <a:off x="4891613" y="3876953"/>
              <a:ext cx="144016" cy="107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7" name="Oval 26"/>
            <p:cNvSpPr/>
            <p:nvPr/>
          </p:nvSpPr>
          <p:spPr>
            <a:xfrm rot="16397228">
              <a:off x="4820759" y="3840216"/>
              <a:ext cx="144016" cy="107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8" name="Oval 27"/>
            <p:cNvSpPr/>
            <p:nvPr/>
          </p:nvSpPr>
          <p:spPr>
            <a:xfrm rot="16397228">
              <a:off x="4763248" y="3946920"/>
              <a:ext cx="104095" cy="740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0" name="Oval 29"/>
            <p:cNvSpPr/>
            <p:nvPr/>
          </p:nvSpPr>
          <p:spPr>
            <a:xfrm>
              <a:off x="5038542" y="3780899"/>
              <a:ext cx="134922" cy="117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0152" y="4941168"/>
              <a:ext cx="165618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056308" y="423863"/>
            <a:ext cx="73448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Freeform 1031"/>
          <p:cNvSpPr/>
          <p:nvPr/>
        </p:nvSpPr>
        <p:spPr>
          <a:xfrm>
            <a:off x="2193379" y="2328304"/>
            <a:ext cx="3667125" cy="2152650"/>
          </a:xfrm>
          <a:custGeom>
            <a:avLst/>
            <a:gdLst>
              <a:gd name="connsiteX0" fmla="*/ 295275 w 3667125"/>
              <a:gd name="connsiteY0" fmla="*/ 0 h 2152650"/>
              <a:gd name="connsiteX1" fmla="*/ 457200 w 3667125"/>
              <a:gd name="connsiteY1" fmla="*/ 104775 h 2152650"/>
              <a:gd name="connsiteX2" fmla="*/ 628650 w 3667125"/>
              <a:gd name="connsiteY2" fmla="*/ 438150 h 2152650"/>
              <a:gd name="connsiteX3" fmla="*/ 838200 w 3667125"/>
              <a:gd name="connsiteY3" fmla="*/ 638175 h 2152650"/>
              <a:gd name="connsiteX4" fmla="*/ 847725 w 3667125"/>
              <a:gd name="connsiteY4" fmla="*/ 762000 h 2152650"/>
              <a:gd name="connsiteX5" fmla="*/ 923925 w 3667125"/>
              <a:gd name="connsiteY5" fmla="*/ 933450 h 2152650"/>
              <a:gd name="connsiteX6" fmla="*/ 933450 w 3667125"/>
              <a:gd name="connsiteY6" fmla="*/ 1038225 h 2152650"/>
              <a:gd name="connsiteX7" fmla="*/ 933450 w 3667125"/>
              <a:gd name="connsiteY7" fmla="*/ 1247775 h 2152650"/>
              <a:gd name="connsiteX8" fmla="*/ 1057275 w 3667125"/>
              <a:gd name="connsiteY8" fmla="*/ 1333500 h 2152650"/>
              <a:gd name="connsiteX9" fmla="*/ 1143000 w 3667125"/>
              <a:gd name="connsiteY9" fmla="*/ 1485900 h 2152650"/>
              <a:gd name="connsiteX10" fmla="*/ 1371600 w 3667125"/>
              <a:gd name="connsiteY10" fmla="*/ 1581150 h 2152650"/>
              <a:gd name="connsiteX11" fmla="*/ 1552575 w 3667125"/>
              <a:gd name="connsiteY11" fmla="*/ 1514475 h 2152650"/>
              <a:gd name="connsiteX12" fmla="*/ 1619250 w 3667125"/>
              <a:gd name="connsiteY12" fmla="*/ 1457325 h 2152650"/>
              <a:gd name="connsiteX13" fmla="*/ 1714500 w 3667125"/>
              <a:gd name="connsiteY13" fmla="*/ 1400175 h 2152650"/>
              <a:gd name="connsiteX14" fmla="*/ 1866900 w 3667125"/>
              <a:gd name="connsiteY14" fmla="*/ 1390650 h 2152650"/>
              <a:gd name="connsiteX15" fmla="*/ 2000250 w 3667125"/>
              <a:gd name="connsiteY15" fmla="*/ 1390650 h 2152650"/>
              <a:gd name="connsiteX16" fmla="*/ 2095500 w 3667125"/>
              <a:gd name="connsiteY16" fmla="*/ 1333500 h 2152650"/>
              <a:gd name="connsiteX17" fmla="*/ 2295525 w 3667125"/>
              <a:gd name="connsiteY17" fmla="*/ 1266825 h 2152650"/>
              <a:gd name="connsiteX18" fmla="*/ 2371725 w 3667125"/>
              <a:gd name="connsiteY18" fmla="*/ 1285875 h 2152650"/>
              <a:gd name="connsiteX19" fmla="*/ 2533650 w 3667125"/>
              <a:gd name="connsiteY19" fmla="*/ 1295400 h 2152650"/>
              <a:gd name="connsiteX20" fmla="*/ 2590800 w 3667125"/>
              <a:gd name="connsiteY20" fmla="*/ 1257300 h 2152650"/>
              <a:gd name="connsiteX21" fmla="*/ 2762250 w 3667125"/>
              <a:gd name="connsiteY21" fmla="*/ 1276350 h 2152650"/>
              <a:gd name="connsiteX22" fmla="*/ 2819400 w 3667125"/>
              <a:gd name="connsiteY22" fmla="*/ 1314450 h 2152650"/>
              <a:gd name="connsiteX23" fmla="*/ 2952750 w 3667125"/>
              <a:gd name="connsiteY23" fmla="*/ 1266825 h 2152650"/>
              <a:gd name="connsiteX24" fmla="*/ 3076575 w 3667125"/>
              <a:gd name="connsiteY24" fmla="*/ 1285875 h 2152650"/>
              <a:gd name="connsiteX25" fmla="*/ 3105150 w 3667125"/>
              <a:gd name="connsiteY25" fmla="*/ 1200150 h 2152650"/>
              <a:gd name="connsiteX26" fmla="*/ 3467100 w 3667125"/>
              <a:gd name="connsiteY26" fmla="*/ 1171575 h 2152650"/>
              <a:gd name="connsiteX27" fmla="*/ 3552825 w 3667125"/>
              <a:gd name="connsiteY27" fmla="*/ 1104900 h 2152650"/>
              <a:gd name="connsiteX28" fmla="*/ 3667125 w 3667125"/>
              <a:gd name="connsiteY28" fmla="*/ 1390650 h 2152650"/>
              <a:gd name="connsiteX29" fmla="*/ 3619500 w 3667125"/>
              <a:gd name="connsiteY29" fmla="*/ 1533525 h 2152650"/>
              <a:gd name="connsiteX30" fmla="*/ 3438525 w 3667125"/>
              <a:gd name="connsiteY30" fmla="*/ 1600200 h 2152650"/>
              <a:gd name="connsiteX31" fmla="*/ 3305175 w 3667125"/>
              <a:gd name="connsiteY31" fmla="*/ 1762125 h 2152650"/>
              <a:gd name="connsiteX32" fmla="*/ 2857500 w 3667125"/>
              <a:gd name="connsiteY32" fmla="*/ 1771650 h 2152650"/>
              <a:gd name="connsiteX33" fmla="*/ 2457450 w 3667125"/>
              <a:gd name="connsiteY33" fmla="*/ 1800225 h 2152650"/>
              <a:gd name="connsiteX34" fmla="*/ 2276475 w 3667125"/>
              <a:gd name="connsiteY34" fmla="*/ 2105025 h 2152650"/>
              <a:gd name="connsiteX35" fmla="*/ 1790700 w 3667125"/>
              <a:gd name="connsiteY35" fmla="*/ 2152650 h 2152650"/>
              <a:gd name="connsiteX36" fmla="*/ 1371600 w 3667125"/>
              <a:gd name="connsiteY36" fmla="*/ 2000250 h 2152650"/>
              <a:gd name="connsiteX37" fmla="*/ 1009650 w 3667125"/>
              <a:gd name="connsiteY37" fmla="*/ 1752600 h 2152650"/>
              <a:gd name="connsiteX38" fmla="*/ 771525 w 3667125"/>
              <a:gd name="connsiteY38" fmla="*/ 1533525 h 2152650"/>
              <a:gd name="connsiteX39" fmla="*/ 466725 w 3667125"/>
              <a:gd name="connsiteY39" fmla="*/ 1543050 h 2152650"/>
              <a:gd name="connsiteX40" fmla="*/ 390525 w 3667125"/>
              <a:gd name="connsiteY40" fmla="*/ 1304925 h 2152650"/>
              <a:gd name="connsiteX41" fmla="*/ 342900 w 3667125"/>
              <a:gd name="connsiteY41" fmla="*/ 914400 h 2152650"/>
              <a:gd name="connsiteX42" fmla="*/ 200025 w 3667125"/>
              <a:gd name="connsiteY42" fmla="*/ 647700 h 2152650"/>
              <a:gd name="connsiteX43" fmla="*/ 38100 w 3667125"/>
              <a:gd name="connsiteY43" fmla="*/ 304800 h 2152650"/>
              <a:gd name="connsiteX44" fmla="*/ 0 w 3667125"/>
              <a:gd name="connsiteY44" fmla="*/ 200025 h 2152650"/>
              <a:gd name="connsiteX45" fmla="*/ 295275 w 3667125"/>
              <a:gd name="connsiteY45" fmla="*/ 0 h 215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667125" h="2152650">
                <a:moveTo>
                  <a:pt x="295275" y="0"/>
                </a:moveTo>
                <a:lnTo>
                  <a:pt x="457200" y="104775"/>
                </a:lnTo>
                <a:lnTo>
                  <a:pt x="628650" y="438150"/>
                </a:lnTo>
                <a:lnTo>
                  <a:pt x="838200" y="638175"/>
                </a:lnTo>
                <a:lnTo>
                  <a:pt x="847725" y="762000"/>
                </a:lnTo>
                <a:lnTo>
                  <a:pt x="923925" y="933450"/>
                </a:lnTo>
                <a:lnTo>
                  <a:pt x="933450" y="1038225"/>
                </a:lnTo>
                <a:lnTo>
                  <a:pt x="933450" y="1247775"/>
                </a:lnTo>
                <a:lnTo>
                  <a:pt x="1057275" y="1333500"/>
                </a:lnTo>
                <a:lnTo>
                  <a:pt x="1143000" y="1485900"/>
                </a:lnTo>
                <a:lnTo>
                  <a:pt x="1371600" y="1581150"/>
                </a:lnTo>
                <a:lnTo>
                  <a:pt x="1552575" y="1514475"/>
                </a:lnTo>
                <a:lnTo>
                  <a:pt x="1619250" y="1457325"/>
                </a:lnTo>
                <a:lnTo>
                  <a:pt x="1714500" y="1400175"/>
                </a:lnTo>
                <a:lnTo>
                  <a:pt x="1866900" y="1390650"/>
                </a:lnTo>
                <a:lnTo>
                  <a:pt x="2000250" y="1390650"/>
                </a:lnTo>
                <a:lnTo>
                  <a:pt x="2095500" y="1333500"/>
                </a:lnTo>
                <a:lnTo>
                  <a:pt x="2295525" y="1266825"/>
                </a:lnTo>
                <a:lnTo>
                  <a:pt x="2371725" y="1285875"/>
                </a:lnTo>
                <a:lnTo>
                  <a:pt x="2533650" y="1295400"/>
                </a:lnTo>
                <a:lnTo>
                  <a:pt x="2590800" y="1257300"/>
                </a:lnTo>
                <a:lnTo>
                  <a:pt x="2762250" y="1276350"/>
                </a:lnTo>
                <a:lnTo>
                  <a:pt x="2819400" y="1314450"/>
                </a:lnTo>
                <a:lnTo>
                  <a:pt x="2952750" y="1266825"/>
                </a:lnTo>
                <a:lnTo>
                  <a:pt x="3076575" y="1285875"/>
                </a:lnTo>
                <a:lnTo>
                  <a:pt x="3105150" y="1200150"/>
                </a:lnTo>
                <a:lnTo>
                  <a:pt x="3467100" y="1171575"/>
                </a:lnTo>
                <a:lnTo>
                  <a:pt x="3552825" y="1104900"/>
                </a:lnTo>
                <a:lnTo>
                  <a:pt x="3667125" y="1390650"/>
                </a:lnTo>
                <a:lnTo>
                  <a:pt x="3619500" y="1533525"/>
                </a:lnTo>
                <a:lnTo>
                  <a:pt x="3438525" y="1600200"/>
                </a:lnTo>
                <a:lnTo>
                  <a:pt x="3305175" y="1762125"/>
                </a:lnTo>
                <a:lnTo>
                  <a:pt x="2857500" y="1771650"/>
                </a:lnTo>
                <a:lnTo>
                  <a:pt x="2457450" y="1800225"/>
                </a:lnTo>
                <a:lnTo>
                  <a:pt x="2276475" y="2105025"/>
                </a:lnTo>
                <a:lnTo>
                  <a:pt x="1790700" y="2152650"/>
                </a:lnTo>
                <a:lnTo>
                  <a:pt x="1371600" y="2000250"/>
                </a:lnTo>
                <a:lnTo>
                  <a:pt x="1009650" y="1752600"/>
                </a:lnTo>
                <a:lnTo>
                  <a:pt x="771525" y="1533525"/>
                </a:lnTo>
                <a:lnTo>
                  <a:pt x="466725" y="1543050"/>
                </a:lnTo>
                <a:lnTo>
                  <a:pt x="390525" y="1304925"/>
                </a:lnTo>
                <a:lnTo>
                  <a:pt x="342900" y="914400"/>
                </a:lnTo>
                <a:lnTo>
                  <a:pt x="200025" y="647700"/>
                </a:lnTo>
                <a:lnTo>
                  <a:pt x="38100" y="304800"/>
                </a:lnTo>
                <a:lnTo>
                  <a:pt x="0" y="200025"/>
                </a:lnTo>
                <a:lnTo>
                  <a:pt x="295275" y="0"/>
                </a:lnTo>
                <a:close/>
              </a:path>
            </a:pathLst>
          </a:cu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30" name="Freeform 1029"/>
          <p:cNvSpPr/>
          <p:nvPr/>
        </p:nvSpPr>
        <p:spPr>
          <a:xfrm>
            <a:off x="2413868" y="1850380"/>
            <a:ext cx="3695700" cy="2222500"/>
          </a:xfrm>
          <a:custGeom>
            <a:avLst/>
            <a:gdLst>
              <a:gd name="connsiteX0" fmla="*/ 0 w 3695700"/>
              <a:gd name="connsiteY0" fmla="*/ 0 h 2222500"/>
              <a:gd name="connsiteX1" fmla="*/ 139700 w 3695700"/>
              <a:gd name="connsiteY1" fmla="*/ 990600 h 2222500"/>
              <a:gd name="connsiteX2" fmla="*/ 292100 w 3695700"/>
              <a:gd name="connsiteY2" fmla="*/ 1422400 h 2222500"/>
              <a:gd name="connsiteX3" fmla="*/ 546100 w 3695700"/>
              <a:gd name="connsiteY3" fmla="*/ 1879600 h 2222500"/>
              <a:gd name="connsiteX4" fmla="*/ 990600 w 3695700"/>
              <a:gd name="connsiteY4" fmla="*/ 2222500 h 2222500"/>
              <a:gd name="connsiteX5" fmla="*/ 1536700 w 3695700"/>
              <a:gd name="connsiteY5" fmla="*/ 2209800 h 2222500"/>
              <a:gd name="connsiteX6" fmla="*/ 1816100 w 3695700"/>
              <a:gd name="connsiteY6" fmla="*/ 2019300 h 2222500"/>
              <a:gd name="connsiteX7" fmla="*/ 2235200 w 3695700"/>
              <a:gd name="connsiteY7" fmla="*/ 2032000 h 2222500"/>
              <a:gd name="connsiteX8" fmla="*/ 2590800 w 3695700"/>
              <a:gd name="connsiteY8" fmla="*/ 2171700 h 2222500"/>
              <a:gd name="connsiteX9" fmla="*/ 2997200 w 3695700"/>
              <a:gd name="connsiteY9" fmla="*/ 2032000 h 2222500"/>
              <a:gd name="connsiteX10" fmla="*/ 3340100 w 3695700"/>
              <a:gd name="connsiteY10" fmla="*/ 1866900 h 2222500"/>
              <a:gd name="connsiteX11" fmla="*/ 3429000 w 3695700"/>
              <a:gd name="connsiteY11" fmla="*/ 1739900 h 2222500"/>
              <a:gd name="connsiteX12" fmla="*/ 3695700 w 3695700"/>
              <a:gd name="connsiteY12" fmla="*/ 1460500 h 2222500"/>
              <a:gd name="connsiteX13" fmla="*/ 3644900 w 3695700"/>
              <a:gd name="connsiteY13" fmla="*/ 1409700 h 2222500"/>
              <a:gd name="connsiteX14" fmla="*/ 3149600 w 3695700"/>
              <a:gd name="connsiteY14" fmla="*/ 1689100 h 2222500"/>
              <a:gd name="connsiteX15" fmla="*/ 2882900 w 3695700"/>
              <a:gd name="connsiteY15" fmla="*/ 1714500 h 2222500"/>
              <a:gd name="connsiteX16" fmla="*/ 2628900 w 3695700"/>
              <a:gd name="connsiteY16" fmla="*/ 1790700 h 2222500"/>
              <a:gd name="connsiteX17" fmla="*/ 2209800 w 3695700"/>
              <a:gd name="connsiteY17" fmla="*/ 1727200 h 2222500"/>
              <a:gd name="connsiteX18" fmla="*/ 1993900 w 3695700"/>
              <a:gd name="connsiteY18" fmla="*/ 1778000 h 2222500"/>
              <a:gd name="connsiteX19" fmla="*/ 1714500 w 3695700"/>
              <a:gd name="connsiteY19" fmla="*/ 1841500 h 2222500"/>
              <a:gd name="connsiteX20" fmla="*/ 1498600 w 3695700"/>
              <a:gd name="connsiteY20" fmla="*/ 1892300 h 2222500"/>
              <a:gd name="connsiteX21" fmla="*/ 1320800 w 3695700"/>
              <a:gd name="connsiteY21" fmla="*/ 1943100 h 2222500"/>
              <a:gd name="connsiteX22" fmla="*/ 1104900 w 3695700"/>
              <a:gd name="connsiteY22" fmla="*/ 1943100 h 2222500"/>
              <a:gd name="connsiteX23" fmla="*/ 939800 w 3695700"/>
              <a:gd name="connsiteY23" fmla="*/ 1803400 h 2222500"/>
              <a:gd name="connsiteX24" fmla="*/ 901700 w 3695700"/>
              <a:gd name="connsiteY24" fmla="*/ 1651000 h 2222500"/>
              <a:gd name="connsiteX25" fmla="*/ 838200 w 3695700"/>
              <a:gd name="connsiteY25" fmla="*/ 1485900 h 2222500"/>
              <a:gd name="connsiteX26" fmla="*/ 876300 w 3695700"/>
              <a:gd name="connsiteY26" fmla="*/ 1384300 h 2222500"/>
              <a:gd name="connsiteX27" fmla="*/ 889000 w 3695700"/>
              <a:gd name="connsiteY27" fmla="*/ 1193800 h 2222500"/>
              <a:gd name="connsiteX28" fmla="*/ 825500 w 3695700"/>
              <a:gd name="connsiteY28" fmla="*/ 1104900 h 2222500"/>
              <a:gd name="connsiteX29" fmla="*/ 533400 w 3695700"/>
              <a:gd name="connsiteY29" fmla="*/ 647700 h 2222500"/>
              <a:gd name="connsiteX30" fmla="*/ 457200 w 3695700"/>
              <a:gd name="connsiteY30" fmla="*/ 355600 h 2222500"/>
              <a:gd name="connsiteX31" fmla="*/ 165100 w 3695700"/>
              <a:gd name="connsiteY31" fmla="*/ 76200 h 2222500"/>
              <a:gd name="connsiteX32" fmla="*/ 0 w 3695700"/>
              <a:gd name="connsiteY32" fmla="*/ 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95700" h="2222500">
                <a:moveTo>
                  <a:pt x="0" y="0"/>
                </a:moveTo>
                <a:lnTo>
                  <a:pt x="139700" y="990600"/>
                </a:lnTo>
                <a:lnTo>
                  <a:pt x="292100" y="1422400"/>
                </a:lnTo>
                <a:lnTo>
                  <a:pt x="546100" y="1879600"/>
                </a:lnTo>
                <a:lnTo>
                  <a:pt x="990600" y="2222500"/>
                </a:lnTo>
                <a:lnTo>
                  <a:pt x="1536700" y="2209800"/>
                </a:lnTo>
                <a:lnTo>
                  <a:pt x="1816100" y="2019300"/>
                </a:lnTo>
                <a:lnTo>
                  <a:pt x="2235200" y="2032000"/>
                </a:lnTo>
                <a:lnTo>
                  <a:pt x="2590800" y="2171700"/>
                </a:lnTo>
                <a:lnTo>
                  <a:pt x="2997200" y="2032000"/>
                </a:lnTo>
                <a:lnTo>
                  <a:pt x="3340100" y="1866900"/>
                </a:lnTo>
                <a:lnTo>
                  <a:pt x="3429000" y="1739900"/>
                </a:lnTo>
                <a:lnTo>
                  <a:pt x="3695700" y="1460500"/>
                </a:lnTo>
                <a:lnTo>
                  <a:pt x="3644900" y="1409700"/>
                </a:lnTo>
                <a:lnTo>
                  <a:pt x="3149600" y="1689100"/>
                </a:lnTo>
                <a:lnTo>
                  <a:pt x="2882900" y="1714500"/>
                </a:lnTo>
                <a:lnTo>
                  <a:pt x="2628900" y="1790700"/>
                </a:lnTo>
                <a:lnTo>
                  <a:pt x="2209800" y="1727200"/>
                </a:lnTo>
                <a:lnTo>
                  <a:pt x="1993900" y="1778000"/>
                </a:lnTo>
                <a:lnTo>
                  <a:pt x="1714500" y="1841500"/>
                </a:lnTo>
                <a:lnTo>
                  <a:pt x="1498600" y="1892300"/>
                </a:lnTo>
                <a:lnTo>
                  <a:pt x="1320800" y="1943100"/>
                </a:lnTo>
                <a:lnTo>
                  <a:pt x="1104900" y="1943100"/>
                </a:lnTo>
                <a:lnTo>
                  <a:pt x="939800" y="1803400"/>
                </a:lnTo>
                <a:lnTo>
                  <a:pt x="901700" y="1651000"/>
                </a:lnTo>
                <a:lnTo>
                  <a:pt x="838200" y="1485900"/>
                </a:lnTo>
                <a:lnTo>
                  <a:pt x="876300" y="1384300"/>
                </a:lnTo>
                <a:lnTo>
                  <a:pt x="889000" y="1193800"/>
                </a:lnTo>
                <a:lnTo>
                  <a:pt x="825500" y="1104900"/>
                </a:lnTo>
                <a:lnTo>
                  <a:pt x="533400" y="647700"/>
                </a:lnTo>
                <a:lnTo>
                  <a:pt x="457200" y="355600"/>
                </a:lnTo>
                <a:lnTo>
                  <a:pt x="165100" y="76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038" name="Group 1037"/>
          <p:cNvGrpSpPr/>
          <p:nvPr/>
        </p:nvGrpSpPr>
        <p:grpSpPr>
          <a:xfrm>
            <a:off x="2906895" y="1726721"/>
            <a:ext cx="4391660" cy="2382520"/>
            <a:chOff x="2938780" y="1729740"/>
            <a:chExt cx="4391660" cy="2382520"/>
          </a:xfrm>
          <a:solidFill>
            <a:srgbClr val="FFFF66">
              <a:alpha val="59000"/>
            </a:srgbClr>
          </a:solidFill>
        </p:grpSpPr>
        <p:sp>
          <p:nvSpPr>
            <p:cNvPr id="1036" name="Freeform 1035"/>
            <p:cNvSpPr/>
            <p:nvPr/>
          </p:nvSpPr>
          <p:spPr>
            <a:xfrm>
              <a:off x="2938780" y="2763520"/>
              <a:ext cx="3192780" cy="1348740"/>
            </a:xfrm>
            <a:custGeom>
              <a:avLst/>
              <a:gdLst>
                <a:gd name="connsiteX0" fmla="*/ 182880 w 3192780"/>
                <a:gd name="connsiteY0" fmla="*/ 0 h 1348740"/>
                <a:gd name="connsiteX1" fmla="*/ 121920 w 3192780"/>
                <a:gd name="connsiteY1" fmla="*/ 129540 h 1348740"/>
                <a:gd name="connsiteX2" fmla="*/ 167640 w 3192780"/>
                <a:gd name="connsiteY2" fmla="*/ 243840 h 1348740"/>
                <a:gd name="connsiteX3" fmla="*/ 175260 w 3192780"/>
                <a:gd name="connsiteY3" fmla="*/ 327660 h 1348740"/>
                <a:gd name="connsiteX4" fmla="*/ 22860 w 3192780"/>
                <a:gd name="connsiteY4" fmla="*/ 480060 h 1348740"/>
                <a:gd name="connsiteX5" fmla="*/ 0 w 3192780"/>
                <a:gd name="connsiteY5" fmla="*/ 822960 h 1348740"/>
                <a:gd name="connsiteX6" fmla="*/ 99060 w 3192780"/>
                <a:gd name="connsiteY6" fmla="*/ 960120 h 1348740"/>
                <a:gd name="connsiteX7" fmla="*/ 304800 w 3192780"/>
                <a:gd name="connsiteY7" fmla="*/ 1135380 h 1348740"/>
                <a:gd name="connsiteX8" fmla="*/ 441960 w 3192780"/>
                <a:gd name="connsiteY8" fmla="*/ 1203960 h 1348740"/>
                <a:gd name="connsiteX9" fmla="*/ 624840 w 3192780"/>
                <a:gd name="connsiteY9" fmla="*/ 1082040 h 1348740"/>
                <a:gd name="connsiteX10" fmla="*/ 769620 w 3192780"/>
                <a:gd name="connsiteY10" fmla="*/ 1158240 h 1348740"/>
                <a:gd name="connsiteX11" fmla="*/ 861060 w 3192780"/>
                <a:gd name="connsiteY11" fmla="*/ 1203960 h 1348740"/>
                <a:gd name="connsiteX12" fmla="*/ 937260 w 3192780"/>
                <a:gd name="connsiteY12" fmla="*/ 1303020 h 1348740"/>
                <a:gd name="connsiteX13" fmla="*/ 1059180 w 3192780"/>
                <a:gd name="connsiteY13" fmla="*/ 1348740 h 1348740"/>
                <a:gd name="connsiteX14" fmla="*/ 1203960 w 3192780"/>
                <a:gd name="connsiteY14" fmla="*/ 1150620 h 1348740"/>
                <a:gd name="connsiteX15" fmla="*/ 1386840 w 3192780"/>
                <a:gd name="connsiteY15" fmla="*/ 1135380 h 1348740"/>
                <a:gd name="connsiteX16" fmla="*/ 1501140 w 3192780"/>
                <a:gd name="connsiteY16" fmla="*/ 1104900 h 1348740"/>
                <a:gd name="connsiteX17" fmla="*/ 1676400 w 3192780"/>
                <a:gd name="connsiteY17" fmla="*/ 1043940 h 1348740"/>
                <a:gd name="connsiteX18" fmla="*/ 1790700 w 3192780"/>
                <a:gd name="connsiteY18" fmla="*/ 952500 h 1348740"/>
                <a:gd name="connsiteX19" fmla="*/ 1866900 w 3192780"/>
                <a:gd name="connsiteY19" fmla="*/ 883920 h 1348740"/>
                <a:gd name="connsiteX20" fmla="*/ 1958340 w 3192780"/>
                <a:gd name="connsiteY20" fmla="*/ 891540 h 1348740"/>
                <a:gd name="connsiteX21" fmla="*/ 2065020 w 3192780"/>
                <a:gd name="connsiteY21" fmla="*/ 922020 h 1348740"/>
                <a:gd name="connsiteX22" fmla="*/ 2148840 w 3192780"/>
                <a:gd name="connsiteY22" fmla="*/ 975360 h 1348740"/>
                <a:gd name="connsiteX23" fmla="*/ 2270760 w 3192780"/>
                <a:gd name="connsiteY23" fmla="*/ 1043940 h 1348740"/>
                <a:gd name="connsiteX24" fmla="*/ 2430780 w 3192780"/>
                <a:gd name="connsiteY24" fmla="*/ 982980 h 1348740"/>
                <a:gd name="connsiteX25" fmla="*/ 2567940 w 3192780"/>
                <a:gd name="connsiteY25" fmla="*/ 952500 h 1348740"/>
                <a:gd name="connsiteX26" fmla="*/ 2667000 w 3192780"/>
                <a:gd name="connsiteY26" fmla="*/ 807720 h 1348740"/>
                <a:gd name="connsiteX27" fmla="*/ 2819400 w 3192780"/>
                <a:gd name="connsiteY27" fmla="*/ 792480 h 1348740"/>
                <a:gd name="connsiteX28" fmla="*/ 2918460 w 3192780"/>
                <a:gd name="connsiteY28" fmla="*/ 701040 h 1348740"/>
                <a:gd name="connsiteX29" fmla="*/ 3086100 w 3192780"/>
                <a:gd name="connsiteY29" fmla="*/ 624840 h 1348740"/>
                <a:gd name="connsiteX30" fmla="*/ 3192780 w 3192780"/>
                <a:gd name="connsiteY30" fmla="*/ 457200 h 1348740"/>
                <a:gd name="connsiteX31" fmla="*/ 3185160 w 3192780"/>
                <a:gd name="connsiteY31" fmla="*/ 449580 h 1348740"/>
                <a:gd name="connsiteX32" fmla="*/ 3086100 w 3192780"/>
                <a:gd name="connsiteY32" fmla="*/ 533400 h 1348740"/>
                <a:gd name="connsiteX33" fmla="*/ 2941320 w 3192780"/>
                <a:gd name="connsiteY33" fmla="*/ 624840 h 1348740"/>
                <a:gd name="connsiteX34" fmla="*/ 2735580 w 3192780"/>
                <a:gd name="connsiteY34" fmla="*/ 731520 h 1348740"/>
                <a:gd name="connsiteX35" fmla="*/ 2567940 w 3192780"/>
                <a:gd name="connsiteY35" fmla="*/ 777240 h 1348740"/>
                <a:gd name="connsiteX36" fmla="*/ 2438400 w 3192780"/>
                <a:gd name="connsiteY36" fmla="*/ 746760 h 1348740"/>
                <a:gd name="connsiteX37" fmla="*/ 2392680 w 3192780"/>
                <a:gd name="connsiteY37" fmla="*/ 792480 h 1348740"/>
                <a:gd name="connsiteX38" fmla="*/ 2415540 w 3192780"/>
                <a:gd name="connsiteY38" fmla="*/ 861060 h 1348740"/>
                <a:gd name="connsiteX39" fmla="*/ 2263140 w 3192780"/>
                <a:gd name="connsiteY39" fmla="*/ 830580 h 1348740"/>
                <a:gd name="connsiteX40" fmla="*/ 2186940 w 3192780"/>
                <a:gd name="connsiteY40" fmla="*/ 830580 h 1348740"/>
                <a:gd name="connsiteX41" fmla="*/ 2141220 w 3192780"/>
                <a:gd name="connsiteY41" fmla="*/ 883920 h 1348740"/>
                <a:gd name="connsiteX42" fmla="*/ 1996440 w 3192780"/>
                <a:gd name="connsiteY42" fmla="*/ 853440 h 1348740"/>
                <a:gd name="connsiteX43" fmla="*/ 1783080 w 3192780"/>
                <a:gd name="connsiteY43" fmla="*/ 845820 h 1348740"/>
                <a:gd name="connsiteX44" fmla="*/ 1661160 w 3192780"/>
                <a:gd name="connsiteY44" fmla="*/ 861060 h 1348740"/>
                <a:gd name="connsiteX45" fmla="*/ 1554480 w 3192780"/>
                <a:gd name="connsiteY45" fmla="*/ 830580 h 1348740"/>
                <a:gd name="connsiteX46" fmla="*/ 1470660 w 3192780"/>
                <a:gd name="connsiteY46" fmla="*/ 861060 h 1348740"/>
                <a:gd name="connsiteX47" fmla="*/ 1356360 w 3192780"/>
                <a:gd name="connsiteY47" fmla="*/ 929640 h 1348740"/>
                <a:gd name="connsiteX48" fmla="*/ 1325880 w 3192780"/>
                <a:gd name="connsiteY48" fmla="*/ 975360 h 1348740"/>
                <a:gd name="connsiteX49" fmla="*/ 1082040 w 3192780"/>
                <a:gd name="connsiteY49" fmla="*/ 952500 h 1348740"/>
                <a:gd name="connsiteX50" fmla="*/ 944880 w 3192780"/>
                <a:gd name="connsiteY50" fmla="*/ 1005840 h 1348740"/>
                <a:gd name="connsiteX51" fmla="*/ 830580 w 3192780"/>
                <a:gd name="connsiteY51" fmla="*/ 1082040 h 1348740"/>
                <a:gd name="connsiteX52" fmla="*/ 739140 w 3192780"/>
                <a:gd name="connsiteY52" fmla="*/ 1043940 h 1348740"/>
                <a:gd name="connsiteX53" fmla="*/ 640080 w 3192780"/>
                <a:gd name="connsiteY53" fmla="*/ 952500 h 1348740"/>
                <a:gd name="connsiteX54" fmla="*/ 533400 w 3192780"/>
                <a:gd name="connsiteY54" fmla="*/ 937260 h 1348740"/>
                <a:gd name="connsiteX55" fmla="*/ 533400 w 3192780"/>
                <a:gd name="connsiteY55" fmla="*/ 868680 h 1348740"/>
                <a:gd name="connsiteX56" fmla="*/ 434340 w 3192780"/>
                <a:gd name="connsiteY56" fmla="*/ 861060 h 1348740"/>
                <a:gd name="connsiteX57" fmla="*/ 419100 w 3192780"/>
                <a:gd name="connsiteY57" fmla="*/ 929640 h 1348740"/>
                <a:gd name="connsiteX58" fmla="*/ 396240 w 3192780"/>
                <a:gd name="connsiteY58" fmla="*/ 876300 h 1348740"/>
                <a:gd name="connsiteX59" fmla="*/ 426720 w 3192780"/>
                <a:gd name="connsiteY59" fmla="*/ 784860 h 1348740"/>
                <a:gd name="connsiteX60" fmla="*/ 320040 w 3192780"/>
                <a:gd name="connsiteY60" fmla="*/ 617220 h 1348740"/>
                <a:gd name="connsiteX61" fmla="*/ 297180 w 3192780"/>
                <a:gd name="connsiteY61" fmla="*/ 571500 h 1348740"/>
                <a:gd name="connsiteX62" fmla="*/ 281940 w 3192780"/>
                <a:gd name="connsiteY62" fmla="*/ 502920 h 1348740"/>
                <a:gd name="connsiteX63" fmla="*/ 403860 w 3192780"/>
                <a:gd name="connsiteY63" fmla="*/ 457200 h 1348740"/>
                <a:gd name="connsiteX64" fmla="*/ 403860 w 3192780"/>
                <a:gd name="connsiteY64" fmla="*/ 335280 h 1348740"/>
                <a:gd name="connsiteX65" fmla="*/ 373380 w 3192780"/>
                <a:gd name="connsiteY65" fmla="*/ 236220 h 1348740"/>
                <a:gd name="connsiteX66" fmla="*/ 182880 w 3192780"/>
                <a:gd name="connsiteY66" fmla="*/ 0 h 134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192780" h="1348740">
                  <a:moveTo>
                    <a:pt x="182880" y="0"/>
                  </a:moveTo>
                  <a:lnTo>
                    <a:pt x="121920" y="129540"/>
                  </a:lnTo>
                  <a:lnTo>
                    <a:pt x="167640" y="243840"/>
                  </a:lnTo>
                  <a:lnTo>
                    <a:pt x="175260" y="327660"/>
                  </a:lnTo>
                  <a:lnTo>
                    <a:pt x="22860" y="480060"/>
                  </a:lnTo>
                  <a:lnTo>
                    <a:pt x="0" y="822960"/>
                  </a:lnTo>
                  <a:lnTo>
                    <a:pt x="99060" y="960120"/>
                  </a:lnTo>
                  <a:lnTo>
                    <a:pt x="304800" y="1135380"/>
                  </a:lnTo>
                  <a:lnTo>
                    <a:pt x="441960" y="1203960"/>
                  </a:lnTo>
                  <a:lnTo>
                    <a:pt x="624840" y="1082040"/>
                  </a:lnTo>
                  <a:lnTo>
                    <a:pt x="769620" y="1158240"/>
                  </a:lnTo>
                  <a:lnTo>
                    <a:pt x="861060" y="1203960"/>
                  </a:lnTo>
                  <a:lnTo>
                    <a:pt x="937260" y="1303020"/>
                  </a:lnTo>
                  <a:lnTo>
                    <a:pt x="1059180" y="1348740"/>
                  </a:lnTo>
                  <a:lnTo>
                    <a:pt x="1203960" y="1150620"/>
                  </a:lnTo>
                  <a:lnTo>
                    <a:pt x="1386840" y="1135380"/>
                  </a:lnTo>
                  <a:lnTo>
                    <a:pt x="1501140" y="1104900"/>
                  </a:lnTo>
                  <a:lnTo>
                    <a:pt x="1676400" y="1043940"/>
                  </a:lnTo>
                  <a:lnTo>
                    <a:pt x="1790700" y="952500"/>
                  </a:lnTo>
                  <a:lnTo>
                    <a:pt x="1866900" y="883920"/>
                  </a:lnTo>
                  <a:lnTo>
                    <a:pt x="1958340" y="891540"/>
                  </a:lnTo>
                  <a:lnTo>
                    <a:pt x="2065020" y="922020"/>
                  </a:lnTo>
                  <a:lnTo>
                    <a:pt x="2148840" y="975360"/>
                  </a:lnTo>
                  <a:lnTo>
                    <a:pt x="2270760" y="1043940"/>
                  </a:lnTo>
                  <a:lnTo>
                    <a:pt x="2430780" y="982980"/>
                  </a:lnTo>
                  <a:lnTo>
                    <a:pt x="2567940" y="952500"/>
                  </a:lnTo>
                  <a:lnTo>
                    <a:pt x="2667000" y="807720"/>
                  </a:lnTo>
                  <a:lnTo>
                    <a:pt x="2819400" y="792480"/>
                  </a:lnTo>
                  <a:lnTo>
                    <a:pt x="2918460" y="701040"/>
                  </a:lnTo>
                  <a:lnTo>
                    <a:pt x="3086100" y="624840"/>
                  </a:lnTo>
                  <a:lnTo>
                    <a:pt x="3192780" y="457200"/>
                  </a:lnTo>
                  <a:lnTo>
                    <a:pt x="3185160" y="449580"/>
                  </a:lnTo>
                  <a:lnTo>
                    <a:pt x="3086100" y="533400"/>
                  </a:lnTo>
                  <a:lnTo>
                    <a:pt x="2941320" y="624840"/>
                  </a:lnTo>
                  <a:lnTo>
                    <a:pt x="2735580" y="731520"/>
                  </a:lnTo>
                  <a:lnTo>
                    <a:pt x="2567940" y="777240"/>
                  </a:lnTo>
                  <a:lnTo>
                    <a:pt x="2438400" y="746760"/>
                  </a:lnTo>
                  <a:lnTo>
                    <a:pt x="2392680" y="792480"/>
                  </a:lnTo>
                  <a:lnTo>
                    <a:pt x="2415540" y="861060"/>
                  </a:lnTo>
                  <a:lnTo>
                    <a:pt x="2263140" y="830580"/>
                  </a:lnTo>
                  <a:lnTo>
                    <a:pt x="2186940" y="830580"/>
                  </a:lnTo>
                  <a:lnTo>
                    <a:pt x="2141220" y="883920"/>
                  </a:lnTo>
                  <a:lnTo>
                    <a:pt x="1996440" y="853440"/>
                  </a:lnTo>
                  <a:lnTo>
                    <a:pt x="1783080" y="845820"/>
                  </a:lnTo>
                  <a:lnTo>
                    <a:pt x="1661160" y="861060"/>
                  </a:lnTo>
                  <a:lnTo>
                    <a:pt x="1554480" y="830580"/>
                  </a:lnTo>
                  <a:lnTo>
                    <a:pt x="1470660" y="861060"/>
                  </a:lnTo>
                  <a:lnTo>
                    <a:pt x="1356360" y="929640"/>
                  </a:lnTo>
                  <a:lnTo>
                    <a:pt x="1325880" y="975360"/>
                  </a:lnTo>
                  <a:lnTo>
                    <a:pt x="1082040" y="952500"/>
                  </a:lnTo>
                  <a:lnTo>
                    <a:pt x="944880" y="1005840"/>
                  </a:lnTo>
                  <a:lnTo>
                    <a:pt x="830580" y="1082040"/>
                  </a:lnTo>
                  <a:lnTo>
                    <a:pt x="739140" y="1043940"/>
                  </a:lnTo>
                  <a:lnTo>
                    <a:pt x="640080" y="952500"/>
                  </a:lnTo>
                  <a:lnTo>
                    <a:pt x="533400" y="937260"/>
                  </a:lnTo>
                  <a:lnTo>
                    <a:pt x="533400" y="868680"/>
                  </a:lnTo>
                  <a:lnTo>
                    <a:pt x="434340" y="861060"/>
                  </a:lnTo>
                  <a:lnTo>
                    <a:pt x="419100" y="929640"/>
                  </a:lnTo>
                  <a:lnTo>
                    <a:pt x="396240" y="876300"/>
                  </a:lnTo>
                  <a:lnTo>
                    <a:pt x="426720" y="784860"/>
                  </a:lnTo>
                  <a:lnTo>
                    <a:pt x="320040" y="617220"/>
                  </a:lnTo>
                  <a:lnTo>
                    <a:pt x="297180" y="571500"/>
                  </a:lnTo>
                  <a:lnTo>
                    <a:pt x="281940" y="502920"/>
                  </a:lnTo>
                  <a:lnTo>
                    <a:pt x="403860" y="457200"/>
                  </a:lnTo>
                  <a:lnTo>
                    <a:pt x="403860" y="335280"/>
                  </a:lnTo>
                  <a:lnTo>
                    <a:pt x="373380" y="236220"/>
                  </a:lnTo>
                  <a:lnTo>
                    <a:pt x="182880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37" name="Freeform 1036"/>
            <p:cNvSpPr/>
            <p:nvPr/>
          </p:nvSpPr>
          <p:spPr>
            <a:xfrm>
              <a:off x="6621780" y="1729740"/>
              <a:ext cx="708660" cy="982980"/>
            </a:xfrm>
            <a:custGeom>
              <a:avLst/>
              <a:gdLst>
                <a:gd name="connsiteX0" fmla="*/ 0 w 708660"/>
                <a:gd name="connsiteY0" fmla="*/ 982980 h 982980"/>
                <a:gd name="connsiteX1" fmla="*/ 144780 w 708660"/>
                <a:gd name="connsiteY1" fmla="*/ 754380 h 982980"/>
                <a:gd name="connsiteX2" fmla="*/ 259080 w 708660"/>
                <a:gd name="connsiteY2" fmla="*/ 586740 h 982980"/>
                <a:gd name="connsiteX3" fmla="*/ 434340 w 708660"/>
                <a:gd name="connsiteY3" fmla="*/ 449580 h 982980"/>
                <a:gd name="connsiteX4" fmla="*/ 571500 w 708660"/>
                <a:gd name="connsiteY4" fmla="*/ 259080 h 982980"/>
                <a:gd name="connsiteX5" fmla="*/ 647700 w 708660"/>
                <a:gd name="connsiteY5" fmla="*/ 0 h 982980"/>
                <a:gd name="connsiteX6" fmla="*/ 708660 w 708660"/>
                <a:gd name="connsiteY6" fmla="*/ 83820 h 982980"/>
                <a:gd name="connsiteX7" fmla="*/ 601980 w 708660"/>
                <a:gd name="connsiteY7" fmla="*/ 396240 h 982980"/>
                <a:gd name="connsiteX8" fmla="*/ 502920 w 708660"/>
                <a:gd name="connsiteY8" fmla="*/ 556260 h 982980"/>
                <a:gd name="connsiteX9" fmla="*/ 403860 w 708660"/>
                <a:gd name="connsiteY9" fmla="*/ 723900 h 982980"/>
                <a:gd name="connsiteX10" fmla="*/ 365760 w 708660"/>
                <a:gd name="connsiteY10" fmla="*/ 815340 h 982980"/>
                <a:gd name="connsiteX11" fmla="*/ 198120 w 708660"/>
                <a:gd name="connsiteY11" fmla="*/ 845820 h 982980"/>
                <a:gd name="connsiteX12" fmla="*/ 45720 w 708660"/>
                <a:gd name="connsiteY12" fmla="*/ 952500 h 982980"/>
                <a:gd name="connsiteX13" fmla="*/ 0 w 708660"/>
                <a:gd name="connsiteY13" fmla="*/ 98298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8660" h="982980">
                  <a:moveTo>
                    <a:pt x="0" y="982980"/>
                  </a:moveTo>
                  <a:lnTo>
                    <a:pt x="144780" y="754380"/>
                  </a:lnTo>
                  <a:lnTo>
                    <a:pt x="259080" y="586740"/>
                  </a:lnTo>
                  <a:lnTo>
                    <a:pt x="434340" y="449580"/>
                  </a:lnTo>
                  <a:lnTo>
                    <a:pt x="571500" y="259080"/>
                  </a:lnTo>
                  <a:lnTo>
                    <a:pt x="647700" y="0"/>
                  </a:lnTo>
                  <a:lnTo>
                    <a:pt x="708660" y="83820"/>
                  </a:lnTo>
                  <a:lnTo>
                    <a:pt x="601980" y="396240"/>
                  </a:lnTo>
                  <a:lnTo>
                    <a:pt x="502920" y="556260"/>
                  </a:lnTo>
                  <a:lnTo>
                    <a:pt x="403860" y="723900"/>
                  </a:lnTo>
                  <a:lnTo>
                    <a:pt x="365760" y="815340"/>
                  </a:lnTo>
                  <a:lnTo>
                    <a:pt x="198120" y="845820"/>
                  </a:lnTo>
                  <a:lnTo>
                    <a:pt x="45720" y="952500"/>
                  </a:lnTo>
                  <a:lnTo>
                    <a:pt x="0" y="98298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046" name="Freeform 1045"/>
          <p:cNvSpPr/>
          <p:nvPr/>
        </p:nvSpPr>
        <p:spPr>
          <a:xfrm>
            <a:off x="2316480" y="1203960"/>
            <a:ext cx="1021080" cy="2491740"/>
          </a:xfrm>
          <a:custGeom>
            <a:avLst/>
            <a:gdLst>
              <a:gd name="connsiteX0" fmla="*/ 0 w 1021080"/>
              <a:gd name="connsiteY0" fmla="*/ 0 h 2491740"/>
              <a:gd name="connsiteX1" fmla="*/ 30480 w 1021080"/>
              <a:gd name="connsiteY1" fmla="*/ 266700 h 2491740"/>
              <a:gd name="connsiteX2" fmla="*/ 137160 w 1021080"/>
              <a:gd name="connsiteY2" fmla="*/ 594360 h 2491740"/>
              <a:gd name="connsiteX3" fmla="*/ 251460 w 1021080"/>
              <a:gd name="connsiteY3" fmla="*/ 777240 h 2491740"/>
              <a:gd name="connsiteX4" fmla="*/ 487680 w 1021080"/>
              <a:gd name="connsiteY4" fmla="*/ 982980 h 2491740"/>
              <a:gd name="connsiteX5" fmla="*/ 586740 w 1021080"/>
              <a:gd name="connsiteY5" fmla="*/ 1173480 h 2491740"/>
              <a:gd name="connsiteX6" fmla="*/ 693420 w 1021080"/>
              <a:gd name="connsiteY6" fmla="*/ 1356360 h 2491740"/>
              <a:gd name="connsiteX7" fmla="*/ 792480 w 1021080"/>
              <a:gd name="connsiteY7" fmla="*/ 1638300 h 2491740"/>
              <a:gd name="connsiteX8" fmla="*/ 937260 w 1021080"/>
              <a:gd name="connsiteY8" fmla="*/ 1783080 h 2491740"/>
              <a:gd name="connsiteX9" fmla="*/ 960120 w 1021080"/>
              <a:gd name="connsiteY9" fmla="*/ 1920240 h 2491740"/>
              <a:gd name="connsiteX10" fmla="*/ 937260 w 1021080"/>
              <a:gd name="connsiteY10" fmla="*/ 2110740 h 2491740"/>
              <a:gd name="connsiteX11" fmla="*/ 929640 w 1021080"/>
              <a:gd name="connsiteY11" fmla="*/ 2278380 h 2491740"/>
              <a:gd name="connsiteX12" fmla="*/ 998220 w 1021080"/>
              <a:gd name="connsiteY12" fmla="*/ 2339340 h 2491740"/>
              <a:gd name="connsiteX13" fmla="*/ 1005840 w 1021080"/>
              <a:gd name="connsiteY13" fmla="*/ 2491740 h 2491740"/>
              <a:gd name="connsiteX14" fmla="*/ 1021080 w 1021080"/>
              <a:gd name="connsiteY14" fmla="*/ 2491740 h 24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1080" h="2491740">
                <a:moveTo>
                  <a:pt x="0" y="0"/>
                </a:moveTo>
                <a:lnTo>
                  <a:pt x="30480" y="266700"/>
                </a:lnTo>
                <a:lnTo>
                  <a:pt x="137160" y="594360"/>
                </a:lnTo>
                <a:lnTo>
                  <a:pt x="251460" y="777240"/>
                </a:lnTo>
                <a:lnTo>
                  <a:pt x="487680" y="982980"/>
                </a:lnTo>
                <a:lnTo>
                  <a:pt x="586740" y="1173480"/>
                </a:lnTo>
                <a:lnTo>
                  <a:pt x="693420" y="1356360"/>
                </a:lnTo>
                <a:lnTo>
                  <a:pt x="792480" y="1638300"/>
                </a:lnTo>
                <a:lnTo>
                  <a:pt x="937260" y="1783080"/>
                </a:lnTo>
                <a:lnTo>
                  <a:pt x="960120" y="1920240"/>
                </a:lnTo>
                <a:lnTo>
                  <a:pt x="937260" y="2110740"/>
                </a:lnTo>
                <a:lnTo>
                  <a:pt x="929640" y="2278380"/>
                </a:lnTo>
                <a:lnTo>
                  <a:pt x="998220" y="2339340"/>
                </a:lnTo>
                <a:lnTo>
                  <a:pt x="1005840" y="2491740"/>
                </a:lnTo>
                <a:lnTo>
                  <a:pt x="1021080" y="2491740"/>
                </a:ln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047" name="Group 1046"/>
          <p:cNvGrpSpPr/>
          <p:nvPr/>
        </p:nvGrpSpPr>
        <p:grpSpPr>
          <a:xfrm>
            <a:off x="5940152" y="4651469"/>
            <a:ext cx="1864587" cy="1135127"/>
            <a:chOff x="6451828" y="4651469"/>
            <a:chExt cx="1864587" cy="1135127"/>
          </a:xfrm>
        </p:grpSpPr>
        <p:sp>
          <p:nvSpPr>
            <p:cNvPr id="1043" name="Rectangle 1042"/>
            <p:cNvSpPr/>
            <p:nvPr/>
          </p:nvSpPr>
          <p:spPr>
            <a:xfrm>
              <a:off x="6454803" y="4693960"/>
              <a:ext cx="145687" cy="175200"/>
            </a:xfrm>
            <a:prstGeom prst="rect">
              <a:avLst/>
            </a:prstGeom>
            <a:solidFill>
              <a:schemeClr val="accent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54803" y="5357976"/>
              <a:ext cx="145687" cy="175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54803" y="5126008"/>
              <a:ext cx="145687" cy="175200"/>
            </a:xfrm>
            <a:prstGeom prst="rect">
              <a:avLst/>
            </a:prstGeom>
            <a:solidFill>
              <a:srgbClr val="FFFF66">
                <a:alpha val="48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54803" y="4905608"/>
              <a:ext cx="145687" cy="1752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8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44" name="TextBox 1043"/>
            <p:cNvSpPr txBox="1"/>
            <p:nvPr/>
          </p:nvSpPr>
          <p:spPr>
            <a:xfrm>
              <a:off x="6584185" y="4651469"/>
              <a:ext cx="12281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b="1" dirty="0" smtClean="0"/>
                <a:t>Demersal trawl</a:t>
              </a:r>
              <a:endParaRPr lang="en-ZA" sz="12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84185" y="4866001"/>
              <a:ext cx="1596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b="1" dirty="0" smtClean="0"/>
                <a:t>Pelagic purse seine</a:t>
              </a:r>
              <a:endParaRPr lang="en-ZA" sz="12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584185" y="5080533"/>
              <a:ext cx="1596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b="1" dirty="0" smtClean="0"/>
                <a:t>Line</a:t>
              </a:r>
              <a:endParaRPr lang="en-ZA" sz="12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84185" y="5509597"/>
              <a:ext cx="1596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b="1" dirty="0" smtClean="0"/>
                <a:t>Abalone</a:t>
              </a:r>
              <a:endParaRPr lang="en-ZA" sz="1200" b="1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51828" y="5581620"/>
              <a:ext cx="145687" cy="175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584184" y="5295065"/>
              <a:ext cx="1732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b="1" dirty="0" smtClean="0"/>
                <a:t>West coast rock lobster</a:t>
              </a:r>
              <a:endParaRPr lang="en-ZA" sz="1200" b="1" dirty="0"/>
            </a:p>
          </p:txBody>
        </p:sp>
      </p:grpSp>
      <p:sp>
        <p:nvSpPr>
          <p:cNvPr id="1042" name="Freeform 1041"/>
          <p:cNvSpPr/>
          <p:nvPr/>
        </p:nvSpPr>
        <p:spPr>
          <a:xfrm>
            <a:off x="3168204" y="3327648"/>
            <a:ext cx="495300" cy="520700"/>
          </a:xfrm>
          <a:custGeom>
            <a:avLst/>
            <a:gdLst>
              <a:gd name="connsiteX0" fmla="*/ 0 w 495300"/>
              <a:gd name="connsiteY0" fmla="*/ 0 h 520700"/>
              <a:gd name="connsiteX1" fmla="*/ 12700 w 495300"/>
              <a:gd name="connsiteY1" fmla="*/ 38100 h 520700"/>
              <a:gd name="connsiteX2" fmla="*/ 57150 w 495300"/>
              <a:gd name="connsiteY2" fmla="*/ 53975 h 520700"/>
              <a:gd name="connsiteX3" fmla="*/ 76200 w 495300"/>
              <a:gd name="connsiteY3" fmla="*/ 73025 h 520700"/>
              <a:gd name="connsiteX4" fmla="*/ 66675 w 495300"/>
              <a:gd name="connsiteY4" fmla="*/ 95250 h 520700"/>
              <a:gd name="connsiteX5" fmla="*/ 174625 w 495300"/>
              <a:gd name="connsiteY5" fmla="*/ 234950 h 520700"/>
              <a:gd name="connsiteX6" fmla="*/ 127000 w 495300"/>
              <a:gd name="connsiteY6" fmla="*/ 282575 h 520700"/>
              <a:gd name="connsiteX7" fmla="*/ 130175 w 495300"/>
              <a:gd name="connsiteY7" fmla="*/ 320675 h 520700"/>
              <a:gd name="connsiteX8" fmla="*/ 133350 w 495300"/>
              <a:gd name="connsiteY8" fmla="*/ 368300 h 520700"/>
              <a:gd name="connsiteX9" fmla="*/ 168275 w 495300"/>
              <a:gd name="connsiteY9" fmla="*/ 403225 h 520700"/>
              <a:gd name="connsiteX10" fmla="*/ 212725 w 495300"/>
              <a:gd name="connsiteY10" fmla="*/ 393700 h 520700"/>
              <a:gd name="connsiteX11" fmla="*/ 209550 w 495300"/>
              <a:gd name="connsiteY11" fmla="*/ 365125 h 520700"/>
              <a:gd name="connsiteX12" fmla="*/ 196850 w 495300"/>
              <a:gd name="connsiteY12" fmla="*/ 336550 h 520700"/>
              <a:gd name="connsiteX13" fmla="*/ 228600 w 495300"/>
              <a:gd name="connsiteY13" fmla="*/ 323850 h 520700"/>
              <a:gd name="connsiteX14" fmla="*/ 260350 w 495300"/>
              <a:gd name="connsiteY14" fmla="*/ 330200 h 520700"/>
              <a:gd name="connsiteX15" fmla="*/ 269875 w 495300"/>
              <a:gd name="connsiteY15" fmla="*/ 346075 h 520700"/>
              <a:gd name="connsiteX16" fmla="*/ 254000 w 495300"/>
              <a:gd name="connsiteY16" fmla="*/ 381000 h 520700"/>
              <a:gd name="connsiteX17" fmla="*/ 260350 w 495300"/>
              <a:gd name="connsiteY17" fmla="*/ 409575 h 520700"/>
              <a:gd name="connsiteX18" fmla="*/ 288925 w 495300"/>
              <a:gd name="connsiteY18" fmla="*/ 422275 h 520700"/>
              <a:gd name="connsiteX19" fmla="*/ 333375 w 495300"/>
              <a:gd name="connsiteY19" fmla="*/ 406400 h 520700"/>
              <a:gd name="connsiteX20" fmla="*/ 368300 w 495300"/>
              <a:gd name="connsiteY20" fmla="*/ 434975 h 520700"/>
              <a:gd name="connsiteX21" fmla="*/ 406400 w 495300"/>
              <a:gd name="connsiteY21" fmla="*/ 431800 h 520700"/>
              <a:gd name="connsiteX22" fmla="*/ 396875 w 495300"/>
              <a:gd name="connsiteY22" fmla="*/ 466725 h 520700"/>
              <a:gd name="connsiteX23" fmla="*/ 422275 w 495300"/>
              <a:gd name="connsiteY23" fmla="*/ 488950 h 520700"/>
              <a:gd name="connsiteX24" fmla="*/ 466725 w 495300"/>
              <a:gd name="connsiteY24" fmla="*/ 485775 h 520700"/>
              <a:gd name="connsiteX25" fmla="*/ 495300 w 495300"/>
              <a:gd name="connsiteY25" fmla="*/ 520700 h 520700"/>
              <a:gd name="connsiteX26" fmla="*/ 495300 w 495300"/>
              <a:gd name="connsiteY26" fmla="*/ 511175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5300" h="520700">
                <a:moveTo>
                  <a:pt x="0" y="0"/>
                </a:moveTo>
                <a:lnTo>
                  <a:pt x="12700" y="38100"/>
                </a:lnTo>
                <a:lnTo>
                  <a:pt x="57150" y="53975"/>
                </a:lnTo>
                <a:lnTo>
                  <a:pt x="76200" y="73025"/>
                </a:lnTo>
                <a:lnTo>
                  <a:pt x="66675" y="95250"/>
                </a:lnTo>
                <a:lnTo>
                  <a:pt x="174625" y="234950"/>
                </a:lnTo>
                <a:lnTo>
                  <a:pt x="127000" y="282575"/>
                </a:lnTo>
                <a:lnTo>
                  <a:pt x="130175" y="320675"/>
                </a:lnTo>
                <a:lnTo>
                  <a:pt x="133350" y="368300"/>
                </a:lnTo>
                <a:lnTo>
                  <a:pt x="168275" y="403225"/>
                </a:lnTo>
                <a:lnTo>
                  <a:pt x="212725" y="393700"/>
                </a:lnTo>
                <a:lnTo>
                  <a:pt x="209550" y="365125"/>
                </a:lnTo>
                <a:lnTo>
                  <a:pt x="196850" y="336550"/>
                </a:lnTo>
                <a:lnTo>
                  <a:pt x="228600" y="323850"/>
                </a:lnTo>
                <a:lnTo>
                  <a:pt x="260350" y="330200"/>
                </a:lnTo>
                <a:lnTo>
                  <a:pt x="269875" y="346075"/>
                </a:lnTo>
                <a:lnTo>
                  <a:pt x="254000" y="381000"/>
                </a:lnTo>
                <a:lnTo>
                  <a:pt x="260350" y="409575"/>
                </a:lnTo>
                <a:lnTo>
                  <a:pt x="288925" y="422275"/>
                </a:lnTo>
                <a:lnTo>
                  <a:pt x="333375" y="406400"/>
                </a:lnTo>
                <a:lnTo>
                  <a:pt x="368300" y="434975"/>
                </a:lnTo>
                <a:lnTo>
                  <a:pt x="406400" y="431800"/>
                </a:lnTo>
                <a:lnTo>
                  <a:pt x="396875" y="466725"/>
                </a:lnTo>
                <a:lnTo>
                  <a:pt x="422275" y="488950"/>
                </a:lnTo>
                <a:lnTo>
                  <a:pt x="466725" y="485775"/>
                </a:lnTo>
                <a:lnTo>
                  <a:pt x="495300" y="520700"/>
                </a:lnTo>
                <a:lnTo>
                  <a:pt x="495300" y="511175"/>
                </a:ln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76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0" grpId="0" animBg="1"/>
      <p:bldP spid="1046" grpId="0" animBg="1"/>
      <p:bldP spid="10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Patagonian </a:t>
            </a:r>
            <a:r>
              <a:rPr lang="en-ZA" dirty="0" err="1" smtClean="0"/>
              <a:t>Toothfish</a:t>
            </a:r>
            <a:r>
              <a:rPr lang="en-ZA" dirty="0" smtClean="0"/>
              <a:t> </a:t>
            </a:r>
            <a:endParaRPr lang="en-Z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04" y="2191753"/>
            <a:ext cx="6676191" cy="33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3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60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UNIVERSITY OF CAPE TOWN  </vt:lpstr>
      <vt:lpstr>Sectors of South African Fishery</vt:lpstr>
      <vt:lpstr>PowerPoint Presentation</vt:lpstr>
      <vt:lpstr>PowerPoint Presentation</vt:lpstr>
      <vt:lpstr>Patagonian Toothfish </vt:lpstr>
    </vt:vector>
  </TitlesOfParts>
  <Company>University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29</cp:revision>
  <dcterms:created xsi:type="dcterms:W3CDTF">2013-07-04T16:25:05Z</dcterms:created>
  <dcterms:modified xsi:type="dcterms:W3CDTF">2013-08-20T12:43:27Z</dcterms:modified>
</cp:coreProperties>
</file>